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0" r:id="rId1"/>
  </p:sldMasterIdLst>
  <p:notesMasterIdLst>
    <p:notesMasterId r:id="rId23"/>
  </p:notesMasterIdLst>
  <p:handoutMasterIdLst>
    <p:handoutMasterId r:id="rId24"/>
  </p:handoutMasterIdLst>
  <p:sldIdLst>
    <p:sldId id="539" r:id="rId2"/>
    <p:sldId id="279" r:id="rId3"/>
    <p:sldId id="546" r:id="rId4"/>
    <p:sldId id="549" r:id="rId5"/>
    <p:sldId id="552" r:id="rId6"/>
    <p:sldId id="550" r:id="rId7"/>
    <p:sldId id="556" r:id="rId8"/>
    <p:sldId id="557" r:id="rId9"/>
    <p:sldId id="558" r:id="rId10"/>
    <p:sldId id="559" r:id="rId11"/>
    <p:sldId id="560" r:id="rId12"/>
    <p:sldId id="567" r:id="rId13"/>
    <p:sldId id="553" r:id="rId14"/>
    <p:sldId id="554" r:id="rId15"/>
    <p:sldId id="555" r:id="rId16"/>
    <p:sldId id="562" r:id="rId17"/>
    <p:sldId id="564" r:id="rId18"/>
    <p:sldId id="565" r:id="rId19"/>
    <p:sldId id="566" r:id="rId20"/>
    <p:sldId id="570" r:id="rId21"/>
    <p:sldId id="26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ispiel-Folien THU" id="{7A70DAC5-EF83-4B39-99F6-6B1836337FC8}">
          <p14:sldIdLst>
            <p14:sldId id="539"/>
          </p14:sldIdLst>
        </p14:section>
        <p14:section name="Agenda" id="{27831FB3-36C6-4F4F-9E18-5DB5EE344899}">
          <p14:sldIdLst>
            <p14:sldId id="279"/>
          </p14:sldIdLst>
        </p14:section>
        <p14:section name="Intro" id="{0BFC2298-0D63-4300-9620-FBC588B3D53D}">
          <p14:sldIdLst/>
        </p14:section>
        <p14:section name="Technical Foundations" id="{9FA11B73-BDD7-4E0B-9604-DF406647C055}">
          <p14:sldIdLst>
            <p14:sldId id="546"/>
            <p14:sldId id="549"/>
            <p14:sldId id="552"/>
            <p14:sldId id="550"/>
            <p14:sldId id="556"/>
            <p14:sldId id="557"/>
            <p14:sldId id="558"/>
            <p14:sldId id="559"/>
            <p14:sldId id="560"/>
            <p14:sldId id="567"/>
          </p14:sldIdLst>
        </p14:section>
        <p14:section name="State of Art" id="{00670F71-968E-496B-8F9D-349B7882E10C}">
          <p14:sldIdLst>
            <p14:sldId id="553"/>
            <p14:sldId id="554"/>
            <p14:sldId id="555"/>
            <p14:sldId id="562"/>
            <p14:sldId id="564"/>
            <p14:sldId id="565"/>
            <p14:sldId id="566"/>
            <p14:sldId id="570"/>
          </p14:sldIdLst>
        </p14:section>
        <p14:section name="Outro" id="{4F4A3F92-38AF-4915-9257-195F14FB1760}">
          <p14:sldIdLst>
            <p14:sldId id="269"/>
          </p14:sldIdLst>
        </p14:section>
        <p14:section name="Info &amp; Hilfestellung" id="{DCDBA7AD-C7AC-4441-AD3A-3607A6F1D34B}">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537" userDrawn="1">
          <p15:clr>
            <a:srgbClr val="A4A3A4"/>
          </p15:clr>
        </p15:guide>
        <p15:guide id="4" pos="735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FDC"/>
    <a:srgbClr val="13ABDB"/>
    <a:srgbClr val="0065C0"/>
    <a:srgbClr val="B38B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77603" autoAdjust="0"/>
  </p:normalViewPr>
  <p:slideViewPr>
    <p:cSldViewPr snapToGrid="0" showGuides="1">
      <p:cViewPr varScale="1">
        <p:scale>
          <a:sx n="86" d="100"/>
          <a:sy n="86" d="100"/>
        </p:scale>
        <p:origin x="1476" y="78"/>
      </p:cViewPr>
      <p:guideLst>
        <p:guide orient="horz" pos="2160"/>
        <p:guide pos="3840"/>
        <p:guide pos="7537"/>
        <p:guide pos="7355"/>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6" d="100"/>
          <a:sy n="96" d="100"/>
        </p:scale>
        <p:origin x="3519" y="6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C7FD90-1FBC-4368-ADCB-1C361CBE9CB0}" type="doc">
      <dgm:prSet loTypeId="urn:microsoft.com/office/officeart/2005/8/layout/hProcess10" loCatId="picture" qsTypeId="urn:microsoft.com/office/officeart/2005/8/quickstyle/simple1" qsCatId="simple" csTypeId="urn:microsoft.com/office/officeart/2005/8/colors/accent5_4" csCatId="accent5" phldr="1"/>
      <dgm:spPr/>
      <dgm:t>
        <a:bodyPr/>
        <a:lstStyle/>
        <a:p>
          <a:endParaRPr lang="en-GB"/>
        </a:p>
      </dgm:t>
    </dgm:pt>
    <dgm:pt modelId="{9A01E565-E794-4322-8E50-7CA4C659E1BA}">
      <dgm:prSet phldrT="[Text]"/>
      <dgm:spPr/>
      <dgm:t>
        <a:bodyPr/>
        <a:lstStyle/>
        <a:p>
          <a:r>
            <a:rPr lang="en-GB" dirty="0"/>
            <a:t>Environment Setup </a:t>
          </a:r>
        </a:p>
      </dgm:t>
    </dgm:pt>
    <dgm:pt modelId="{57B32468-AE4B-4972-B911-449B3C79204F}" type="parTrans" cxnId="{CCE1322D-3D3D-450E-8FC0-D91C73A12FF9}">
      <dgm:prSet/>
      <dgm:spPr/>
      <dgm:t>
        <a:bodyPr/>
        <a:lstStyle/>
        <a:p>
          <a:endParaRPr lang="en-GB"/>
        </a:p>
      </dgm:t>
    </dgm:pt>
    <dgm:pt modelId="{394D81B8-8FA9-46A3-95EA-DA0960A8B523}" type="sibTrans" cxnId="{CCE1322D-3D3D-450E-8FC0-D91C73A12FF9}">
      <dgm:prSet/>
      <dgm:spPr/>
      <dgm:t>
        <a:bodyPr/>
        <a:lstStyle/>
        <a:p>
          <a:endParaRPr lang="en-GB"/>
        </a:p>
      </dgm:t>
    </dgm:pt>
    <dgm:pt modelId="{6922B729-8EF8-4F73-B119-515E994A8138}">
      <dgm:prSet phldrT="[Text]"/>
      <dgm:spPr/>
      <dgm:t>
        <a:bodyPr/>
        <a:lstStyle/>
        <a:p>
          <a:r>
            <a:rPr lang="en-GB" dirty="0"/>
            <a:t>Ros2 package tree and implementation</a:t>
          </a:r>
        </a:p>
      </dgm:t>
    </dgm:pt>
    <dgm:pt modelId="{7D8416FD-EFA0-4FAB-A9B3-BFD391CA281C}" type="parTrans" cxnId="{983B23E9-2C66-4E38-B840-FAE70BC9F16E}">
      <dgm:prSet/>
      <dgm:spPr/>
      <dgm:t>
        <a:bodyPr/>
        <a:lstStyle/>
        <a:p>
          <a:endParaRPr lang="en-GB"/>
        </a:p>
      </dgm:t>
    </dgm:pt>
    <dgm:pt modelId="{41BAB2C6-53ED-4AD3-8ABC-2E0FF11B9387}" type="sibTrans" cxnId="{983B23E9-2C66-4E38-B840-FAE70BC9F16E}">
      <dgm:prSet/>
      <dgm:spPr/>
      <dgm:t>
        <a:bodyPr/>
        <a:lstStyle/>
        <a:p>
          <a:endParaRPr lang="en-GB"/>
        </a:p>
      </dgm:t>
    </dgm:pt>
    <dgm:pt modelId="{1B5E2B1D-A081-490D-B57A-D784B8054728}">
      <dgm:prSet/>
      <dgm:spPr/>
      <dgm:t>
        <a:bodyPr/>
        <a:lstStyle/>
        <a:p>
          <a:r>
            <a:rPr lang="en-GB" dirty="0"/>
            <a:t>Ros2 OPCUA Bridge </a:t>
          </a:r>
        </a:p>
      </dgm:t>
    </dgm:pt>
    <dgm:pt modelId="{89129DE1-E5D8-4171-9E4C-900484FD12E6}" type="parTrans" cxnId="{B64FA62B-FE2A-4AD1-87CD-B2854C3EFE49}">
      <dgm:prSet/>
      <dgm:spPr/>
      <dgm:t>
        <a:bodyPr/>
        <a:lstStyle/>
        <a:p>
          <a:endParaRPr lang="en-GB"/>
        </a:p>
      </dgm:t>
    </dgm:pt>
    <dgm:pt modelId="{141188DF-F946-42A6-80E6-8E48EDE05F4C}" type="sibTrans" cxnId="{B64FA62B-FE2A-4AD1-87CD-B2854C3EFE49}">
      <dgm:prSet/>
      <dgm:spPr/>
      <dgm:t>
        <a:bodyPr/>
        <a:lstStyle/>
        <a:p>
          <a:endParaRPr lang="en-GB"/>
        </a:p>
      </dgm:t>
    </dgm:pt>
    <dgm:pt modelId="{521244CE-B89D-42C2-88A4-2815E809DE15}">
      <dgm:prSet/>
      <dgm:spPr/>
      <dgm:t>
        <a:bodyPr/>
        <a:lstStyle/>
        <a:p>
          <a:r>
            <a:rPr lang="en-GB" dirty="0"/>
            <a:t>OPCUA Server and Database</a:t>
          </a:r>
        </a:p>
      </dgm:t>
    </dgm:pt>
    <dgm:pt modelId="{923916AA-D647-4FFE-85EB-FEA06CE758DF}" type="parTrans" cxnId="{B36198ED-63DF-408A-A096-226832F694C4}">
      <dgm:prSet/>
      <dgm:spPr/>
      <dgm:t>
        <a:bodyPr/>
        <a:lstStyle/>
        <a:p>
          <a:endParaRPr lang="en-GB"/>
        </a:p>
      </dgm:t>
    </dgm:pt>
    <dgm:pt modelId="{1F788E0E-9A94-4D74-9EE4-189F286EDC70}" type="sibTrans" cxnId="{B36198ED-63DF-408A-A096-226832F694C4}">
      <dgm:prSet/>
      <dgm:spPr/>
      <dgm:t>
        <a:bodyPr/>
        <a:lstStyle/>
        <a:p>
          <a:endParaRPr lang="en-GB"/>
        </a:p>
      </dgm:t>
    </dgm:pt>
    <dgm:pt modelId="{BA83165D-54C0-4B86-9558-FB7F674D4186}">
      <dgm:prSet phldrT="[Text]"/>
      <dgm:spPr/>
      <dgm:t>
        <a:bodyPr/>
        <a:lstStyle/>
        <a:p>
          <a:r>
            <a:rPr lang="en-GB" dirty="0"/>
            <a:t>KukaVarProxy Experimental Hardware communication</a:t>
          </a:r>
        </a:p>
      </dgm:t>
    </dgm:pt>
    <dgm:pt modelId="{39F99759-AABF-4AC6-BF59-60EEFD9A4EAA}" type="parTrans" cxnId="{9CA3F8B2-7DB2-4B3E-BAC6-2BB4BD19D49E}">
      <dgm:prSet/>
      <dgm:spPr/>
      <dgm:t>
        <a:bodyPr/>
        <a:lstStyle/>
        <a:p>
          <a:endParaRPr lang="en-GB"/>
        </a:p>
      </dgm:t>
    </dgm:pt>
    <dgm:pt modelId="{2404C88B-1FCC-42AA-84FB-A84BF857E2C9}" type="sibTrans" cxnId="{9CA3F8B2-7DB2-4B3E-BAC6-2BB4BD19D49E}">
      <dgm:prSet/>
      <dgm:spPr/>
      <dgm:t>
        <a:bodyPr/>
        <a:lstStyle/>
        <a:p>
          <a:endParaRPr lang="en-GB"/>
        </a:p>
      </dgm:t>
    </dgm:pt>
    <dgm:pt modelId="{ED896C68-97C5-47E3-99F3-BD17ED6FAC9F}">
      <dgm:prSet/>
      <dgm:spPr/>
      <dgm:t>
        <a:bodyPr/>
        <a:lstStyle/>
        <a:p>
          <a:r>
            <a:rPr lang="en-GB" dirty="0"/>
            <a:t>Dashboard</a:t>
          </a:r>
        </a:p>
      </dgm:t>
    </dgm:pt>
    <dgm:pt modelId="{21937BDB-5600-446D-A200-DC333B5B6326}" type="parTrans" cxnId="{73FB00E7-359E-4782-8148-889A595C28F5}">
      <dgm:prSet/>
      <dgm:spPr/>
      <dgm:t>
        <a:bodyPr/>
        <a:lstStyle/>
        <a:p>
          <a:endParaRPr lang="en-GB"/>
        </a:p>
      </dgm:t>
    </dgm:pt>
    <dgm:pt modelId="{E5DB6222-E6FC-485F-9EF8-D77BD68EA678}" type="sibTrans" cxnId="{73FB00E7-359E-4782-8148-889A595C28F5}">
      <dgm:prSet/>
      <dgm:spPr/>
      <dgm:t>
        <a:bodyPr/>
        <a:lstStyle/>
        <a:p>
          <a:endParaRPr lang="en-GB"/>
        </a:p>
      </dgm:t>
    </dgm:pt>
    <dgm:pt modelId="{E592F49E-8A85-4587-90AC-9135E8154EDD}" type="pres">
      <dgm:prSet presAssocID="{E6C7FD90-1FBC-4368-ADCB-1C361CBE9CB0}" presName="Name0" presStyleCnt="0">
        <dgm:presLayoutVars>
          <dgm:dir/>
          <dgm:resizeHandles val="exact"/>
        </dgm:presLayoutVars>
      </dgm:prSet>
      <dgm:spPr/>
    </dgm:pt>
    <dgm:pt modelId="{BAEBE35E-56D9-4EE5-AF57-2C612274C904}" type="pres">
      <dgm:prSet presAssocID="{9A01E565-E794-4322-8E50-7CA4C659E1BA}" presName="composite" presStyleCnt="0"/>
      <dgm:spPr/>
    </dgm:pt>
    <dgm:pt modelId="{D4E3C2D1-66DA-4B07-A823-29CCF5141ADA}" type="pres">
      <dgm:prSet presAssocID="{9A01E565-E794-4322-8E50-7CA4C659E1BA}" presName="imagSh" presStyleLbl="bgImgPlace1" presStyleIdx="0" presStyleCnt="6" custLinFactNeighborX="2841" custLinFactNeighborY="-1728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mpleted with solid fill"/>
        </a:ext>
      </dgm:extLst>
    </dgm:pt>
    <dgm:pt modelId="{670506A5-EBBF-4120-BC87-7D0E76677909}" type="pres">
      <dgm:prSet presAssocID="{9A01E565-E794-4322-8E50-7CA4C659E1BA}" presName="txNode" presStyleLbl="node1" presStyleIdx="0" presStyleCnt="6">
        <dgm:presLayoutVars>
          <dgm:bulletEnabled val="1"/>
        </dgm:presLayoutVars>
      </dgm:prSet>
      <dgm:spPr/>
    </dgm:pt>
    <dgm:pt modelId="{E1818948-61BD-4BE7-A26F-C52F1B053A7E}" type="pres">
      <dgm:prSet presAssocID="{394D81B8-8FA9-46A3-95EA-DA0960A8B523}" presName="sibTrans" presStyleLbl="sibTrans2D1" presStyleIdx="0" presStyleCnt="5"/>
      <dgm:spPr/>
    </dgm:pt>
    <dgm:pt modelId="{879E1D27-0E1F-4E63-BFF5-310CA56279E9}" type="pres">
      <dgm:prSet presAssocID="{394D81B8-8FA9-46A3-95EA-DA0960A8B523}" presName="connTx" presStyleLbl="sibTrans2D1" presStyleIdx="0" presStyleCnt="5"/>
      <dgm:spPr/>
    </dgm:pt>
    <dgm:pt modelId="{D11F605F-0ABE-4C22-AD67-0C29FE9CC714}" type="pres">
      <dgm:prSet presAssocID="{BA83165D-54C0-4B86-9558-FB7F674D4186}" presName="composite" presStyleCnt="0"/>
      <dgm:spPr/>
    </dgm:pt>
    <dgm:pt modelId="{5E8A5F29-416D-40DD-9BF7-86AEE254B92C}" type="pres">
      <dgm:prSet presAssocID="{BA83165D-54C0-4B86-9558-FB7F674D4186}" presName="imagSh" presStyleLbl="bgImgPlace1" presStyleIdx="1" presStyleCnt="6" custLinFactNeighborX="2841" custLinFactNeighborY="-1728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pleted with solid fill"/>
        </a:ext>
      </dgm:extLst>
    </dgm:pt>
    <dgm:pt modelId="{E0D1A618-4D1A-49EE-9B90-43562D6ADCBE}" type="pres">
      <dgm:prSet presAssocID="{BA83165D-54C0-4B86-9558-FB7F674D4186}" presName="txNode" presStyleLbl="node1" presStyleIdx="1" presStyleCnt="6">
        <dgm:presLayoutVars>
          <dgm:bulletEnabled val="1"/>
        </dgm:presLayoutVars>
      </dgm:prSet>
      <dgm:spPr/>
    </dgm:pt>
    <dgm:pt modelId="{3A90C67D-3366-41C5-A589-87D3AEE533AA}" type="pres">
      <dgm:prSet presAssocID="{2404C88B-1FCC-42AA-84FB-A84BF857E2C9}" presName="sibTrans" presStyleLbl="sibTrans2D1" presStyleIdx="1" presStyleCnt="5"/>
      <dgm:spPr/>
    </dgm:pt>
    <dgm:pt modelId="{01DF7483-4A09-4D60-B3C1-9DA3CCEA7E04}" type="pres">
      <dgm:prSet presAssocID="{2404C88B-1FCC-42AA-84FB-A84BF857E2C9}" presName="connTx" presStyleLbl="sibTrans2D1" presStyleIdx="1" presStyleCnt="5"/>
      <dgm:spPr/>
    </dgm:pt>
    <dgm:pt modelId="{4303B0DC-3425-4AC1-AA57-7BBB68EB200A}" type="pres">
      <dgm:prSet presAssocID="{6922B729-8EF8-4F73-B119-515E994A8138}" presName="composite" presStyleCnt="0"/>
      <dgm:spPr/>
    </dgm:pt>
    <dgm:pt modelId="{29BD087F-4BDD-410B-8F6B-A28392306DFD}" type="pres">
      <dgm:prSet presAssocID="{6922B729-8EF8-4F73-B119-515E994A8138}" presName="imagSh" presStyleLbl="bgImgPlace1" presStyleIdx="2" presStyleCnt="6" custLinFactNeighborX="2841" custLinFactNeighborY="-1728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ist with solid fill"/>
        </a:ext>
      </dgm:extLst>
    </dgm:pt>
    <dgm:pt modelId="{F8A5DE2E-2CFE-4917-B9E7-006EA3EA8959}" type="pres">
      <dgm:prSet presAssocID="{6922B729-8EF8-4F73-B119-515E994A8138}" presName="txNode" presStyleLbl="node1" presStyleIdx="2" presStyleCnt="6">
        <dgm:presLayoutVars>
          <dgm:bulletEnabled val="1"/>
        </dgm:presLayoutVars>
      </dgm:prSet>
      <dgm:spPr/>
    </dgm:pt>
    <dgm:pt modelId="{BC21D377-472A-4869-9103-518980F8FF75}" type="pres">
      <dgm:prSet presAssocID="{41BAB2C6-53ED-4AD3-8ABC-2E0FF11B9387}" presName="sibTrans" presStyleLbl="sibTrans2D1" presStyleIdx="2" presStyleCnt="5"/>
      <dgm:spPr/>
    </dgm:pt>
    <dgm:pt modelId="{8E628735-7DA4-4612-B173-3EA1C3D231DA}" type="pres">
      <dgm:prSet presAssocID="{41BAB2C6-53ED-4AD3-8ABC-2E0FF11B9387}" presName="connTx" presStyleLbl="sibTrans2D1" presStyleIdx="2" presStyleCnt="5"/>
      <dgm:spPr/>
    </dgm:pt>
    <dgm:pt modelId="{E1EB472C-6A1F-4170-892A-CCD3979A0503}" type="pres">
      <dgm:prSet presAssocID="{1B5E2B1D-A081-490D-B57A-D784B8054728}" presName="composite" presStyleCnt="0"/>
      <dgm:spPr/>
    </dgm:pt>
    <dgm:pt modelId="{124A18C5-8FF4-4748-9920-323588793A4C}" type="pres">
      <dgm:prSet presAssocID="{1B5E2B1D-A081-490D-B57A-D784B8054728}" presName="imagSh" presStyleLbl="bgImgPlace1" presStyleIdx="3" presStyleCnt="6" custLinFactNeighborX="2841" custLinFactNeighborY="-1728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ist with solid fill"/>
        </a:ext>
      </dgm:extLst>
    </dgm:pt>
    <dgm:pt modelId="{3560C25E-72B6-4792-AF98-B0D0BC6F8147}" type="pres">
      <dgm:prSet presAssocID="{1B5E2B1D-A081-490D-B57A-D784B8054728}" presName="txNode" presStyleLbl="node1" presStyleIdx="3" presStyleCnt="6">
        <dgm:presLayoutVars>
          <dgm:bulletEnabled val="1"/>
        </dgm:presLayoutVars>
      </dgm:prSet>
      <dgm:spPr/>
    </dgm:pt>
    <dgm:pt modelId="{B12C3390-6B1C-40AE-9EB0-F9ACFA5799CA}" type="pres">
      <dgm:prSet presAssocID="{141188DF-F946-42A6-80E6-8E48EDE05F4C}" presName="sibTrans" presStyleLbl="sibTrans2D1" presStyleIdx="3" presStyleCnt="5"/>
      <dgm:spPr/>
    </dgm:pt>
    <dgm:pt modelId="{6A5AF823-C77B-4C91-A1E9-B4CEE665456D}" type="pres">
      <dgm:prSet presAssocID="{141188DF-F946-42A6-80E6-8E48EDE05F4C}" presName="connTx" presStyleLbl="sibTrans2D1" presStyleIdx="3" presStyleCnt="5"/>
      <dgm:spPr/>
    </dgm:pt>
    <dgm:pt modelId="{A15D77DD-69FF-4D31-8D7B-498CB83BDE30}" type="pres">
      <dgm:prSet presAssocID="{521244CE-B89D-42C2-88A4-2815E809DE15}" presName="composite" presStyleCnt="0"/>
      <dgm:spPr/>
    </dgm:pt>
    <dgm:pt modelId="{65768B85-97C9-4796-BE6A-491D79959D24}" type="pres">
      <dgm:prSet presAssocID="{521244CE-B89D-42C2-88A4-2815E809DE15}" presName="imagSh" presStyleLbl="bgImgPlace1" presStyleIdx="4" presStyleCnt="6" custLinFactNeighborX="2841" custLinFactNeighborY="-1728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ist with solid fill"/>
        </a:ext>
      </dgm:extLst>
    </dgm:pt>
    <dgm:pt modelId="{BFC5E91D-FA61-42DF-86E1-C8D00DEBC6E5}" type="pres">
      <dgm:prSet presAssocID="{521244CE-B89D-42C2-88A4-2815E809DE15}" presName="txNode" presStyleLbl="node1" presStyleIdx="4" presStyleCnt="6">
        <dgm:presLayoutVars>
          <dgm:bulletEnabled val="1"/>
        </dgm:presLayoutVars>
      </dgm:prSet>
      <dgm:spPr/>
    </dgm:pt>
    <dgm:pt modelId="{36B0B2EF-354A-4763-AB2D-5F2DC51EEC7C}" type="pres">
      <dgm:prSet presAssocID="{1F788E0E-9A94-4D74-9EE4-189F286EDC70}" presName="sibTrans" presStyleLbl="sibTrans2D1" presStyleIdx="4" presStyleCnt="5"/>
      <dgm:spPr/>
    </dgm:pt>
    <dgm:pt modelId="{0C8514AE-04F4-44FF-BF05-23F928494B22}" type="pres">
      <dgm:prSet presAssocID="{1F788E0E-9A94-4D74-9EE4-189F286EDC70}" presName="connTx" presStyleLbl="sibTrans2D1" presStyleIdx="4" presStyleCnt="5"/>
      <dgm:spPr/>
    </dgm:pt>
    <dgm:pt modelId="{B627D98A-A1C6-43FA-A5D2-A3473C716AC4}" type="pres">
      <dgm:prSet presAssocID="{ED896C68-97C5-47E3-99F3-BD17ED6FAC9F}" presName="composite" presStyleCnt="0"/>
      <dgm:spPr/>
    </dgm:pt>
    <dgm:pt modelId="{A65D8E6C-4D1A-4CE1-A1AD-66AC60CD7DE9}" type="pres">
      <dgm:prSet presAssocID="{ED896C68-97C5-47E3-99F3-BD17ED6FAC9F}" presName="imagSh" presStyleLbl="bgImgPlace1" presStyleIdx="5" presStyleCnt="6" custLinFactNeighborX="2841" custLinFactNeighborY="-1728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ist with solid fill"/>
        </a:ext>
      </dgm:extLst>
    </dgm:pt>
    <dgm:pt modelId="{72F4DC6E-9B92-4858-8CC7-33535A4833A8}" type="pres">
      <dgm:prSet presAssocID="{ED896C68-97C5-47E3-99F3-BD17ED6FAC9F}" presName="txNode" presStyleLbl="node1" presStyleIdx="5" presStyleCnt="6">
        <dgm:presLayoutVars>
          <dgm:bulletEnabled val="1"/>
        </dgm:presLayoutVars>
      </dgm:prSet>
      <dgm:spPr/>
    </dgm:pt>
  </dgm:ptLst>
  <dgm:cxnLst>
    <dgm:cxn modelId="{07551119-A766-4D60-99C1-C4C3C5D7E1DD}" type="presOf" srcId="{ED896C68-97C5-47E3-99F3-BD17ED6FAC9F}" destId="{72F4DC6E-9B92-4858-8CC7-33535A4833A8}" srcOrd="0" destOrd="0" presId="urn:microsoft.com/office/officeart/2005/8/layout/hProcess10"/>
    <dgm:cxn modelId="{7C190824-3D57-4479-912C-3511693BA2C5}" type="presOf" srcId="{394D81B8-8FA9-46A3-95EA-DA0960A8B523}" destId="{E1818948-61BD-4BE7-A26F-C52F1B053A7E}" srcOrd="0" destOrd="0" presId="urn:microsoft.com/office/officeart/2005/8/layout/hProcess10"/>
    <dgm:cxn modelId="{B64FA62B-FE2A-4AD1-87CD-B2854C3EFE49}" srcId="{E6C7FD90-1FBC-4368-ADCB-1C361CBE9CB0}" destId="{1B5E2B1D-A081-490D-B57A-D784B8054728}" srcOrd="3" destOrd="0" parTransId="{89129DE1-E5D8-4171-9E4C-900484FD12E6}" sibTransId="{141188DF-F946-42A6-80E6-8E48EDE05F4C}"/>
    <dgm:cxn modelId="{CCE1322D-3D3D-450E-8FC0-D91C73A12FF9}" srcId="{E6C7FD90-1FBC-4368-ADCB-1C361CBE9CB0}" destId="{9A01E565-E794-4322-8E50-7CA4C659E1BA}" srcOrd="0" destOrd="0" parTransId="{57B32468-AE4B-4972-B911-449B3C79204F}" sibTransId="{394D81B8-8FA9-46A3-95EA-DA0960A8B523}"/>
    <dgm:cxn modelId="{1682955F-D07D-4C7C-BE86-A915B25096C1}" type="presOf" srcId="{141188DF-F946-42A6-80E6-8E48EDE05F4C}" destId="{6A5AF823-C77B-4C91-A1E9-B4CEE665456D}" srcOrd="1" destOrd="0" presId="urn:microsoft.com/office/officeart/2005/8/layout/hProcess10"/>
    <dgm:cxn modelId="{A7AFB041-CA46-4241-8C1E-19ED9E98C277}" type="presOf" srcId="{BA83165D-54C0-4B86-9558-FB7F674D4186}" destId="{E0D1A618-4D1A-49EE-9B90-43562D6ADCBE}" srcOrd="0" destOrd="0" presId="urn:microsoft.com/office/officeart/2005/8/layout/hProcess10"/>
    <dgm:cxn modelId="{C3E7B163-E1C8-4600-A079-CF0146742BB3}" type="presOf" srcId="{9A01E565-E794-4322-8E50-7CA4C659E1BA}" destId="{670506A5-EBBF-4120-BC87-7D0E76677909}" srcOrd="0" destOrd="0" presId="urn:microsoft.com/office/officeart/2005/8/layout/hProcess10"/>
    <dgm:cxn modelId="{E2B9266F-3A3F-48BB-B30D-6F757CEF7638}" type="presOf" srcId="{41BAB2C6-53ED-4AD3-8ABC-2E0FF11B9387}" destId="{BC21D377-472A-4869-9103-518980F8FF75}" srcOrd="0" destOrd="0" presId="urn:microsoft.com/office/officeart/2005/8/layout/hProcess10"/>
    <dgm:cxn modelId="{FBEE1972-C5EA-441C-BB7B-22E7D295E20C}" type="presOf" srcId="{1F788E0E-9A94-4D74-9EE4-189F286EDC70}" destId="{36B0B2EF-354A-4763-AB2D-5F2DC51EEC7C}" srcOrd="0" destOrd="0" presId="urn:microsoft.com/office/officeart/2005/8/layout/hProcess10"/>
    <dgm:cxn modelId="{E0AEF254-6057-40D9-8FB6-1976A6318066}" type="presOf" srcId="{1F788E0E-9A94-4D74-9EE4-189F286EDC70}" destId="{0C8514AE-04F4-44FF-BF05-23F928494B22}" srcOrd="1" destOrd="0" presId="urn:microsoft.com/office/officeart/2005/8/layout/hProcess10"/>
    <dgm:cxn modelId="{D914E179-EB69-4F89-BFA2-93AC28C68FEE}" type="presOf" srcId="{1B5E2B1D-A081-490D-B57A-D784B8054728}" destId="{3560C25E-72B6-4792-AF98-B0D0BC6F8147}" srcOrd="0" destOrd="0" presId="urn:microsoft.com/office/officeart/2005/8/layout/hProcess10"/>
    <dgm:cxn modelId="{3744CE7D-6028-48F8-B575-3DD26CDCBE34}" type="presOf" srcId="{394D81B8-8FA9-46A3-95EA-DA0960A8B523}" destId="{879E1D27-0E1F-4E63-BFF5-310CA56279E9}" srcOrd="1" destOrd="0" presId="urn:microsoft.com/office/officeart/2005/8/layout/hProcess10"/>
    <dgm:cxn modelId="{FA5DD885-1429-4ED1-A593-A3A9D187C609}" type="presOf" srcId="{2404C88B-1FCC-42AA-84FB-A84BF857E2C9}" destId="{3A90C67D-3366-41C5-A589-87D3AEE533AA}" srcOrd="0" destOrd="0" presId="urn:microsoft.com/office/officeart/2005/8/layout/hProcess10"/>
    <dgm:cxn modelId="{19858E9A-78B0-44D3-AD6F-19F6155341EE}" type="presOf" srcId="{E6C7FD90-1FBC-4368-ADCB-1C361CBE9CB0}" destId="{E592F49E-8A85-4587-90AC-9135E8154EDD}" srcOrd="0" destOrd="0" presId="urn:microsoft.com/office/officeart/2005/8/layout/hProcess10"/>
    <dgm:cxn modelId="{80C85FAF-EC9D-45A7-9A83-10AECEA96D7F}" type="presOf" srcId="{41BAB2C6-53ED-4AD3-8ABC-2E0FF11B9387}" destId="{8E628735-7DA4-4612-B173-3EA1C3D231DA}" srcOrd="1" destOrd="0" presId="urn:microsoft.com/office/officeart/2005/8/layout/hProcess10"/>
    <dgm:cxn modelId="{9CA3F8B2-7DB2-4B3E-BAC6-2BB4BD19D49E}" srcId="{E6C7FD90-1FBC-4368-ADCB-1C361CBE9CB0}" destId="{BA83165D-54C0-4B86-9558-FB7F674D4186}" srcOrd="1" destOrd="0" parTransId="{39F99759-AABF-4AC6-BF59-60EEFD9A4EAA}" sibTransId="{2404C88B-1FCC-42AA-84FB-A84BF857E2C9}"/>
    <dgm:cxn modelId="{0EC4C8B9-3056-49E5-83D9-6F4693A77D68}" type="presOf" srcId="{521244CE-B89D-42C2-88A4-2815E809DE15}" destId="{BFC5E91D-FA61-42DF-86E1-C8D00DEBC6E5}" srcOrd="0" destOrd="0" presId="urn:microsoft.com/office/officeart/2005/8/layout/hProcess10"/>
    <dgm:cxn modelId="{A3CD37BA-216A-4475-83B6-84BAFBFF7807}" type="presOf" srcId="{2404C88B-1FCC-42AA-84FB-A84BF857E2C9}" destId="{01DF7483-4A09-4D60-B3C1-9DA3CCEA7E04}" srcOrd="1" destOrd="0" presId="urn:microsoft.com/office/officeart/2005/8/layout/hProcess10"/>
    <dgm:cxn modelId="{8D39ACE1-6AB3-4893-8695-B9315D2DC0A5}" type="presOf" srcId="{6922B729-8EF8-4F73-B119-515E994A8138}" destId="{F8A5DE2E-2CFE-4917-B9E7-006EA3EA8959}" srcOrd="0" destOrd="0" presId="urn:microsoft.com/office/officeart/2005/8/layout/hProcess10"/>
    <dgm:cxn modelId="{73FB00E7-359E-4782-8148-889A595C28F5}" srcId="{E6C7FD90-1FBC-4368-ADCB-1C361CBE9CB0}" destId="{ED896C68-97C5-47E3-99F3-BD17ED6FAC9F}" srcOrd="5" destOrd="0" parTransId="{21937BDB-5600-446D-A200-DC333B5B6326}" sibTransId="{E5DB6222-E6FC-485F-9EF8-D77BD68EA678}"/>
    <dgm:cxn modelId="{6C1396E8-5607-4353-8D1C-15AFB60CFA92}" type="presOf" srcId="{141188DF-F946-42A6-80E6-8E48EDE05F4C}" destId="{B12C3390-6B1C-40AE-9EB0-F9ACFA5799CA}" srcOrd="0" destOrd="0" presId="urn:microsoft.com/office/officeart/2005/8/layout/hProcess10"/>
    <dgm:cxn modelId="{983B23E9-2C66-4E38-B840-FAE70BC9F16E}" srcId="{E6C7FD90-1FBC-4368-ADCB-1C361CBE9CB0}" destId="{6922B729-8EF8-4F73-B119-515E994A8138}" srcOrd="2" destOrd="0" parTransId="{7D8416FD-EFA0-4FAB-A9B3-BFD391CA281C}" sibTransId="{41BAB2C6-53ED-4AD3-8ABC-2E0FF11B9387}"/>
    <dgm:cxn modelId="{B36198ED-63DF-408A-A096-226832F694C4}" srcId="{E6C7FD90-1FBC-4368-ADCB-1C361CBE9CB0}" destId="{521244CE-B89D-42C2-88A4-2815E809DE15}" srcOrd="4" destOrd="0" parTransId="{923916AA-D647-4FFE-85EB-FEA06CE758DF}" sibTransId="{1F788E0E-9A94-4D74-9EE4-189F286EDC70}"/>
    <dgm:cxn modelId="{D0DBA8D8-CD9C-46FF-8F20-2FD16C70124C}" type="presParOf" srcId="{E592F49E-8A85-4587-90AC-9135E8154EDD}" destId="{BAEBE35E-56D9-4EE5-AF57-2C612274C904}" srcOrd="0" destOrd="0" presId="urn:microsoft.com/office/officeart/2005/8/layout/hProcess10"/>
    <dgm:cxn modelId="{257007E1-B93D-4404-9AB9-811064C48BC4}" type="presParOf" srcId="{BAEBE35E-56D9-4EE5-AF57-2C612274C904}" destId="{D4E3C2D1-66DA-4B07-A823-29CCF5141ADA}" srcOrd="0" destOrd="0" presId="urn:microsoft.com/office/officeart/2005/8/layout/hProcess10"/>
    <dgm:cxn modelId="{92E4892A-F689-48F4-8ED8-36F93AB86D59}" type="presParOf" srcId="{BAEBE35E-56D9-4EE5-AF57-2C612274C904}" destId="{670506A5-EBBF-4120-BC87-7D0E76677909}" srcOrd="1" destOrd="0" presId="urn:microsoft.com/office/officeart/2005/8/layout/hProcess10"/>
    <dgm:cxn modelId="{6E4FB361-DDA2-4AA5-8578-9492E2F03940}" type="presParOf" srcId="{E592F49E-8A85-4587-90AC-9135E8154EDD}" destId="{E1818948-61BD-4BE7-A26F-C52F1B053A7E}" srcOrd="1" destOrd="0" presId="urn:microsoft.com/office/officeart/2005/8/layout/hProcess10"/>
    <dgm:cxn modelId="{81CA1A0D-4F95-4443-BDA3-E0A927522C80}" type="presParOf" srcId="{E1818948-61BD-4BE7-A26F-C52F1B053A7E}" destId="{879E1D27-0E1F-4E63-BFF5-310CA56279E9}" srcOrd="0" destOrd="0" presId="urn:microsoft.com/office/officeart/2005/8/layout/hProcess10"/>
    <dgm:cxn modelId="{390E4D69-40AA-404B-8E5E-FE326FEE93EE}" type="presParOf" srcId="{E592F49E-8A85-4587-90AC-9135E8154EDD}" destId="{D11F605F-0ABE-4C22-AD67-0C29FE9CC714}" srcOrd="2" destOrd="0" presId="urn:microsoft.com/office/officeart/2005/8/layout/hProcess10"/>
    <dgm:cxn modelId="{9F7EFF7C-2DBD-4BCD-8FDB-77C7AB4AA5FF}" type="presParOf" srcId="{D11F605F-0ABE-4C22-AD67-0C29FE9CC714}" destId="{5E8A5F29-416D-40DD-9BF7-86AEE254B92C}" srcOrd="0" destOrd="0" presId="urn:microsoft.com/office/officeart/2005/8/layout/hProcess10"/>
    <dgm:cxn modelId="{0FF8B03A-32BD-4F16-96D0-1C0A08683A51}" type="presParOf" srcId="{D11F605F-0ABE-4C22-AD67-0C29FE9CC714}" destId="{E0D1A618-4D1A-49EE-9B90-43562D6ADCBE}" srcOrd="1" destOrd="0" presId="urn:microsoft.com/office/officeart/2005/8/layout/hProcess10"/>
    <dgm:cxn modelId="{3B80C43E-5E18-43C1-A253-D3FE9B448EB7}" type="presParOf" srcId="{E592F49E-8A85-4587-90AC-9135E8154EDD}" destId="{3A90C67D-3366-41C5-A589-87D3AEE533AA}" srcOrd="3" destOrd="0" presId="urn:microsoft.com/office/officeart/2005/8/layout/hProcess10"/>
    <dgm:cxn modelId="{3B49ECA4-C6EC-47EC-A183-14E3113A743B}" type="presParOf" srcId="{3A90C67D-3366-41C5-A589-87D3AEE533AA}" destId="{01DF7483-4A09-4D60-B3C1-9DA3CCEA7E04}" srcOrd="0" destOrd="0" presId="urn:microsoft.com/office/officeart/2005/8/layout/hProcess10"/>
    <dgm:cxn modelId="{8272C39F-51D9-446A-81A1-6B7DDDA264AC}" type="presParOf" srcId="{E592F49E-8A85-4587-90AC-9135E8154EDD}" destId="{4303B0DC-3425-4AC1-AA57-7BBB68EB200A}" srcOrd="4" destOrd="0" presId="urn:microsoft.com/office/officeart/2005/8/layout/hProcess10"/>
    <dgm:cxn modelId="{6E82D43D-13EF-4D0F-A038-D47359EBB052}" type="presParOf" srcId="{4303B0DC-3425-4AC1-AA57-7BBB68EB200A}" destId="{29BD087F-4BDD-410B-8F6B-A28392306DFD}" srcOrd="0" destOrd="0" presId="urn:microsoft.com/office/officeart/2005/8/layout/hProcess10"/>
    <dgm:cxn modelId="{B2520A20-D68F-4F7A-B3C2-80E67714C51B}" type="presParOf" srcId="{4303B0DC-3425-4AC1-AA57-7BBB68EB200A}" destId="{F8A5DE2E-2CFE-4917-B9E7-006EA3EA8959}" srcOrd="1" destOrd="0" presId="urn:microsoft.com/office/officeart/2005/8/layout/hProcess10"/>
    <dgm:cxn modelId="{9F756967-0F64-4D9F-A170-F0AA21B3BF0E}" type="presParOf" srcId="{E592F49E-8A85-4587-90AC-9135E8154EDD}" destId="{BC21D377-472A-4869-9103-518980F8FF75}" srcOrd="5" destOrd="0" presId="urn:microsoft.com/office/officeart/2005/8/layout/hProcess10"/>
    <dgm:cxn modelId="{8FE7E456-E4F0-4129-B2D1-39FE22CE0998}" type="presParOf" srcId="{BC21D377-472A-4869-9103-518980F8FF75}" destId="{8E628735-7DA4-4612-B173-3EA1C3D231DA}" srcOrd="0" destOrd="0" presId="urn:microsoft.com/office/officeart/2005/8/layout/hProcess10"/>
    <dgm:cxn modelId="{A876B0DF-026A-4619-AD37-E6F75FEDCB11}" type="presParOf" srcId="{E592F49E-8A85-4587-90AC-9135E8154EDD}" destId="{E1EB472C-6A1F-4170-892A-CCD3979A0503}" srcOrd="6" destOrd="0" presId="urn:microsoft.com/office/officeart/2005/8/layout/hProcess10"/>
    <dgm:cxn modelId="{175C25D9-B697-495F-956F-C743D0F7753B}" type="presParOf" srcId="{E1EB472C-6A1F-4170-892A-CCD3979A0503}" destId="{124A18C5-8FF4-4748-9920-323588793A4C}" srcOrd="0" destOrd="0" presId="urn:microsoft.com/office/officeart/2005/8/layout/hProcess10"/>
    <dgm:cxn modelId="{E5374F08-D39E-4BD9-916F-04EA8D3CFB7A}" type="presParOf" srcId="{E1EB472C-6A1F-4170-892A-CCD3979A0503}" destId="{3560C25E-72B6-4792-AF98-B0D0BC6F8147}" srcOrd="1" destOrd="0" presId="urn:microsoft.com/office/officeart/2005/8/layout/hProcess10"/>
    <dgm:cxn modelId="{AEFFA307-5137-4890-91DD-8DDBA917EFE4}" type="presParOf" srcId="{E592F49E-8A85-4587-90AC-9135E8154EDD}" destId="{B12C3390-6B1C-40AE-9EB0-F9ACFA5799CA}" srcOrd="7" destOrd="0" presId="urn:microsoft.com/office/officeart/2005/8/layout/hProcess10"/>
    <dgm:cxn modelId="{EAC45625-FA2B-4232-A389-06EE6D46204B}" type="presParOf" srcId="{B12C3390-6B1C-40AE-9EB0-F9ACFA5799CA}" destId="{6A5AF823-C77B-4C91-A1E9-B4CEE665456D}" srcOrd="0" destOrd="0" presId="urn:microsoft.com/office/officeart/2005/8/layout/hProcess10"/>
    <dgm:cxn modelId="{4973A7F8-D146-4BBC-88B7-E29B3E660BCB}" type="presParOf" srcId="{E592F49E-8A85-4587-90AC-9135E8154EDD}" destId="{A15D77DD-69FF-4D31-8D7B-498CB83BDE30}" srcOrd="8" destOrd="0" presId="urn:microsoft.com/office/officeart/2005/8/layout/hProcess10"/>
    <dgm:cxn modelId="{A733AD6B-C6AF-43BF-A819-E0152910AC18}" type="presParOf" srcId="{A15D77DD-69FF-4D31-8D7B-498CB83BDE30}" destId="{65768B85-97C9-4796-BE6A-491D79959D24}" srcOrd="0" destOrd="0" presId="urn:microsoft.com/office/officeart/2005/8/layout/hProcess10"/>
    <dgm:cxn modelId="{D1E855C5-E251-41B9-8AFB-CC6A077DC764}" type="presParOf" srcId="{A15D77DD-69FF-4D31-8D7B-498CB83BDE30}" destId="{BFC5E91D-FA61-42DF-86E1-C8D00DEBC6E5}" srcOrd="1" destOrd="0" presId="urn:microsoft.com/office/officeart/2005/8/layout/hProcess10"/>
    <dgm:cxn modelId="{12ABA956-CEBA-4341-BA91-61D44E88412C}" type="presParOf" srcId="{E592F49E-8A85-4587-90AC-9135E8154EDD}" destId="{36B0B2EF-354A-4763-AB2D-5F2DC51EEC7C}" srcOrd="9" destOrd="0" presId="urn:microsoft.com/office/officeart/2005/8/layout/hProcess10"/>
    <dgm:cxn modelId="{609A13B7-6A9B-4AE1-9F56-191537E4F2AE}" type="presParOf" srcId="{36B0B2EF-354A-4763-AB2D-5F2DC51EEC7C}" destId="{0C8514AE-04F4-44FF-BF05-23F928494B22}" srcOrd="0" destOrd="0" presId="urn:microsoft.com/office/officeart/2005/8/layout/hProcess10"/>
    <dgm:cxn modelId="{E83D92B8-8FD8-4CDF-AE03-C397D7A2CBC6}" type="presParOf" srcId="{E592F49E-8A85-4587-90AC-9135E8154EDD}" destId="{B627D98A-A1C6-43FA-A5D2-A3473C716AC4}" srcOrd="10" destOrd="0" presId="urn:microsoft.com/office/officeart/2005/8/layout/hProcess10"/>
    <dgm:cxn modelId="{AF509B4D-56BC-4E57-96B7-D5D7044250F0}" type="presParOf" srcId="{B627D98A-A1C6-43FA-A5D2-A3473C716AC4}" destId="{A65D8E6C-4D1A-4CE1-A1AD-66AC60CD7DE9}" srcOrd="0" destOrd="0" presId="urn:microsoft.com/office/officeart/2005/8/layout/hProcess10"/>
    <dgm:cxn modelId="{4BEBACC0-283B-472D-BCC6-B20880B546B2}" type="presParOf" srcId="{B627D98A-A1C6-43FA-A5D2-A3473C716AC4}" destId="{72F4DC6E-9B92-4858-8CC7-33535A4833A8}"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6C7FD90-1FBC-4368-ADCB-1C361CBE9CB0}" type="doc">
      <dgm:prSet loTypeId="urn:microsoft.com/office/officeart/2005/8/layout/hProcess10" loCatId="picture" qsTypeId="urn:microsoft.com/office/officeart/2005/8/quickstyle/simple1" qsCatId="simple" csTypeId="urn:microsoft.com/office/officeart/2005/8/colors/accent5_4" csCatId="accent5" phldr="1"/>
      <dgm:spPr/>
      <dgm:t>
        <a:bodyPr/>
        <a:lstStyle/>
        <a:p>
          <a:endParaRPr lang="en-GB"/>
        </a:p>
      </dgm:t>
    </dgm:pt>
    <dgm:pt modelId="{9A01E565-E794-4322-8E50-7CA4C659E1BA}">
      <dgm:prSet phldrT="[Text]"/>
      <dgm:spPr/>
      <dgm:t>
        <a:bodyPr/>
        <a:lstStyle/>
        <a:p>
          <a:r>
            <a:rPr lang="en-GB" dirty="0"/>
            <a:t>Environment Setup </a:t>
          </a:r>
        </a:p>
      </dgm:t>
    </dgm:pt>
    <dgm:pt modelId="{57B32468-AE4B-4972-B911-449B3C79204F}" type="parTrans" cxnId="{CCE1322D-3D3D-450E-8FC0-D91C73A12FF9}">
      <dgm:prSet/>
      <dgm:spPr/>
      <dgm:t>
        <a:bodyPr/>
        <a:lstStyle/>
        <a:p>
          <a:endParaRPr lang="en-GB"/>
        </a:p>
      </dgm:t>
    </dgm:pt>
    <dgm:pt modelId="{394D81B8-8FA9-46A3-95EA-DA0960A8B523}" type="sibTrans" cxnId="{CCE1322D-3D3D-450E-8FC0-D91C73A12FF9}">
      <dgm:prSet/>
      <dgm:spPr/>
      <dgm:t>
        <a:bodyPr/>
        <a:lstStyle/>
        <a:p>
          <a:endParaRPr lang="en-GB"/>
        </a:p>
      </dgm:t>
    </dgm:pt>
    <dgm:pt modelId="{6922B729-8EF8-4F73-B119-515E994A8138}">
      <dgm:prSet phldrT="[Text]"/>
      <dgm:spPr/>
      <dgm:t>
        <a:bodyPr/>
        <a:lstStyle/>
        <a:p>
          <a:r>
            <a:rPr lang="en-GB" dirty="0"/>
            <a:t>Ros2 package tree and implementation</a:t>
          </a:r>
        </a:p>
      </dgm:t>
    </dgm:pt>
    <dgm:pt modelId="{7D8416FD-EFA0-4FAB-A9B3-BFD391CA281C}" type="parTrans" cxnId="{983B23E9-2C66-4E38-B840-FAE70BC9F16E}">
      <dgm:prSet/>
      <dgm:spPr/>
      <dgm:t>
        <a:bodyPr/>
        <a:lstStyle/>
        <a:p>
          <a:endParaRPr lang="en-GB"/>
        </a:p>
      </dgm:t>
    </dgm:pt>
    <dgm:pt modelId="{41BAB2C6-53ED-4AD3-8ABC-2E0FF11B9387}" type="sibTrans" cxnId="{983B23E9-2C66-4E38-B840-FAE70BC9F16E}">
      <dgm:prSet/>
      <dgm:spPr/>
      <dgm:t>
        <a:bodyPr/>
        <a:lstStyle/>
        <a:p>
          <a:endParaRPr lang="en-GB"/>
        </a:p>
      </dgm:t>
    </dgm:pt>
    <dgm:pt modelId="{1B5E2B1D-A081-490D-B57A-D784B8054728}">
      <dgm:prSet/>
      <dgm:spPr/>
      <dgm:t>
        <a:bodyPr/>
        <a:lstStyle/>
        <a:p>
          <a:r>
            <a:rPr lang="en-GB" dirty="0"/>
            <a:t>Ros2 OPCUA Bridge </a:t>
          </a:r>
        </a:p>
      </dgm:t>
    </dgm:pt>
    <dgm:pt modelId="{89129DE1-E5D8-4171-9E4C-900484FD12E6}" type="parTrans" cxnId="{B64FA62B-FE2A-4AD1-87CD-B2854C3EFE49}">
      <dgm:prSet/>
      <dgm:spPr/>
      <dgm:t>
        <a:bodyPr/>
        <a:lstStyle/>
        <a:p>
          <a:endParaRPr lang="en-GB"/>
        </a:p>
      </dgm:t>
    </dgm:pt>
    <dgm:pt modelId="{141188DF-F946-42A6-80E6-8E48EDE05F4C}" type="sibTrans" cxnId="{B64FA62B-FE2A-4AD1-87CD-B2854C3EFE49}">
      <dgm:prSet/>
      <dgm:spPr/>
      <dgm:t>
        <a:bodyPr/>
        <a:lstStyle/>
        <a:p>
          <a:endParaRPr lang="en-GB"/>
        </a:p>
      </dgm:t>
    </dgm:pt>
    <dgm:pt modelId="{521244CE-B89D-42C2-88A4-2815E809DE15}">
      <dgm:prSet/>
      <dgm:spPr/>
      <dgm:t>
        <a:bodyPr/>
        <a:lstStyle/>
        <a:p>
          <a:r>
            <a:rPr lang="en-GB" dirty="0"/>
            <a:t>OPCUA Server and Database</a:t>
          </a:r>
        </a:p>
      </dgm:t>
    </dgm:pt>
    <dgm:pt modelId="{923916AA-D647-4FFE-85EB-FEA06CE758DF}" type="parTrans" cxnId="{B36198ED-63DF-408A-A096-226832F694C4}">
      <dgm:prSet/>
      <dgm:spPr/>
      <dgm:t>
        <a:bodyPr/>
        <a:lstStyle/>
        <a:p>
          <a:endParaRPr lang="en-GB"/>
        </a:p>
      </dgm:t>
    </dgm:pt>
    <dgm:pt modelId="{1F788E0E-9A94-4D74-9EE4-189F286EDC70}" type="sibTrans" cxnId="{B36198ED-63DF-408A-A096-226832F694C4}">
      <dgm:prSet/>
      <dgm:spPr/>
      <dgm:t>
        <a:bodyPr/>
        <a:lstStyle/>
        <a:p>
          <a:endParaRPr lang="en-GB"/>
        </a:p>
      </dgm:t>
    </dgm:pt>
    <dgm:pt modelId="{BA83165D-54C0-4B86-9558-FB7F674D4186}">
      <dgm:prSet phldrT="[Text]"/>
      <dgm:spPr/>
      <dgm:t>
        <a:bodyPr/>
        <a:lstStyle/>
        <a:p>
          <a:r>
            <a:rPr lang="en-GB" dirty="0"/>
            <a:t>KukaVarProxy Experimental Hardware communication</a:t>
          </a:r>
        </a:p>
      </dgm:t>
    </dgm:pt>
    <dgm:pt modelId="{39F99759-AABF-4AC6-BF59-60EEFD9A4EAA}" type="parTrans" cxnId="{9CA3F8B2-7DB2-4B3E-BAC6-2BB4BD19D49E}">
      <dgm:prSet/>
      <dgm:spPr/>
      <dgm:t>
        <a:bodyPr/>
        <a:lstStyle/>
        <a:p>
          <a:endParaRPr lang="en-GB"/>
        </a:p>
      </dgm:t>
    </dgm:pt>
    <dgm:pt modelId="{2404C88B-1FCC-42AA-84FB-A84BF857E2C9}" type="sibTrans" cxnId="{9CA3F8B2-7DB2-4B3E-BAC6-2BB4BD19D49E}">
      <dgm:prSet/>
      <dgm:spPr/>
      <dgm:t>
        <a:bodyPr/>
        <a:lstStyle/>
        <a:p>
          <a:endParaRPr lang="en-GB"/>
        </a:p>
      </dgm:t>
    </dgm:pt>
    <dgm:pt modelId="{ED896C68-97C5-47E3-99F3-BD17ED6FAC9F}">
      <dgm:prSet/>
      <dgm:spPr/>
      <dgm:t>
        <a:bodyPr/>
        <a:lstStyle/>
        <a:p>
          <a:r>
            <a:rPr lang="en-GB" dirty="0"/>
            <a:t>Dashboard</a:t>
          </a:r>
        </a:p>
      </dgm:t>
    </dgm:pt>
    <dgm:pt modelId="{21937BDB-5600-446D-A200-DC333B5B6326}" type="parTrans" cxnId="{73FB00E7-359E-4782-8148-889A595C28F5}">
      <dgm:prSet/>
      <dgm:spPr/>
      <dgm:t>
        <a:bodyPr/>
        <a:lstStyle/>
        <a:p>
          <a:endParaRPr lang="en-GB"/>
        </a:p>
      </dgm:t>
    </dgm:pt>
    <dgm:pt modelId="{E5DB6222-E6FC-485F-9EF8-D77BD68EA678}" type="sibTrans" cxnId="{73FB00E7-359E-4782-8148-889A595C28F5}">
      <dgm:prSet/>
      <dgm:spPr/>
      <dgm:t>
        <a:bodyPr/>
        <a:lstStyle/>
        <a:p>
          <a:endParaRPr lang="en-GB"/>
        </a:p>
      </dgm:t>
    </dgm:pt>
    <dgm:pt modelId="{E592F49E-8A85-4587-90AC-9135E8154EDD}" type="pres">
      <dgm:prSet presAssocID="{E6C7FD90-1FBC-4368-ADCB-1C361CBE9CB0}" presName="Name0" presStyleCnt="0">
        <dgm:presLayoutVars>
          <dgm:dir/>
          <dgm:resizeHandles val="exact"/>
        </dgm:presLayoutVars>
      </dgm:prSet>
      <dgm:spPr/>
    </dgm:pt>
    <dgm:pt modelId="{BAEBE35E-56D9-4EE5-AF57-2C612274C904}" type="pres">
      <dgm:prSet presAssocID="{9A01E565-E794-4322-8E50-7CA4C659E1BA}" presName="composite" presStyleCnt="0"/>
      <dgm:spPr/>
    </dgm:pt>
    <dgm:pt modelId="{D4E3C2D1-66DA-4B07-A823-29CCF5141ADA}" type="pres">
      <dgm:prSet presAssocID="{9A01E565-E794-4322-8E50-7CA4C659E1BA}" presName="imagSh" presStyleLbl="bgImgPlace1" presStyleIdx="0" presStyleCnt="6" custLinFactNeighborX="2841" custLinFactNeighborY="-1728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mpleted with solid fill"/>
        </a:ext>
      </dgm:extLst>
    </dgm:pt>
    <dgm:pt modelId="{670506A5-EBBF-4120-BC87-7D0E76677909}" type="pres">
      <dgm:prSet presAssocID="{9A01E565-E794-4322-8E50-7CA4C659E1BA}" presName="txNode" presStyleLbl="node1" presStyleIdx="0" presStyleCnt="6">
        <dgm:presLayoutVars>
          <dgm:bulletEnabled val="1"/>
        </dgm:presLayoutVars>
      </dgm:prSet>
      <dgm:spPr/>
    </dgm:pt>
    <dgm:pt modelId="{E1818948-61BD-4BE7-A26F-C52F1B053A7E}" type="pres">
      <dgm:prSet presAssocID="{394D81B8-8FA9-46A3-95EA-DA0960A8B523}" presName="sibTrans" presStyleLbl="sibTrans2D1" presStyleIdx="0" presStyleCnt="5"/>
      <dgm:spPr/>
    </dgm:pt>
    <dgm:pt modelId="{879E1D27-0E1F-4E63-BFF5-310CA56279E9}" type="pres">
      <dgm:prSet presAssocID="{394D81B8-8FA9-46A3-95EA-DA0960A8B523}" presName="connTx" presStyleLbl="sibTrans2D1" presStyleIdx="0" presStyleCnt="5"/>
      <dgm:spPr/>
    </dgm:pt>
    <dgm:pt modelId="{D11F605F-0ABE-4C22-AD67-0C29FE9CC714}" type="pres">
      <dgm:prSet presAssocID="{BA83165D-54C0-4B86-9558-FB7F674D4186}" presName="composite" presStyleCnt="0"/>
      <dgm:spPr/>
    </dgm:pt>
    <dgm:pt modelId="{5E8A5F29-416D-40DD-9BF7-86AEE254B92C}" type="pres">
      <dgm:prSet presAssocID="{BA83165D-54C0-4B86-9558-FB7F674D4186}" presName="imagSh" presStyleLbl="bgImgPlace1" presStyleIdx="1" presStyleCnt="6" custLinFactNeighborX="2841" custLinFactNeighborY="-1728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pleted with solid fill"/>
        </a:ext>
      </dgm:extLst>
    </dgm:pt>
    <dgm:pt modelId="{E0D1A618-4D1A-49EE-9B90-43562D6ADCBE}" type="pres">
      <dgm:prSet presAssocID="{BA83165D-54C0-4B86-9558-FB7F674D4186}" presName="txNode" presStyleLbl="node1" presStyleIdx="1" presStyleCnt="6">
        <dgm:presLayoutVars>
          <dgm:bulletEnabled val="1"/>
        </dgm:presLayoutVars>
      </dgm:prSet>
      <dgm:spPr/>
    </dgm:pt>
    <dgm:pt modelId="{3A90C67D-3366-41C5-A589-87D3AEE533AA}" type="pres">
      <dgm:prSet presAssocID="{2404C88B-1FCC-42AA-84FB-A84BF857E2C9}" presName="sibTrans" presStyleLbl="sibTrans2D1" presStyleIdx="1" presStyleCnt="5"/>
      <dgm:spPr/>
    </dgm:pt>
    <dgm:pt modelId="{01DF7483-4A09-4D60-B3C1-9DA3CCEA7E04}" type="pres">
      <dgm:prSet presAssocID="{2404C88B-1FCC-42AA-84FB-A84BF857E2C9}" presName="connTx" presStyleLbl="sibTrans2D1" presStyleIdx="1" presStyleCnt="5"/>
      <dgm:spPr/>
    </dgm:pt>
    <dgm:pt modelId="{4303B0DC-3425-4AC1-AA57-7BBB68EB200A}" type="pres">
      <dgm:prSet presAssocID="{6922B729-8EF8-4F73-B119-515E994A8138}" presName="composite" presStyleCnt="0"/>
      <dgm:spPr/>
    </dgm:pt>
    <dgm:pt modelId="{29BD087F-4BDD-410B-8F6B-A28392306DFD}" type="pres">
      <dgm:prSet presAssocID="{6922B729-8EF8-4F73-B119-515E994A8138}" presName="imagSh" presStyleLbl="bgImgPlace1" presStyleIdx="2" presStyleCnt="6" custLinFactNeighborX="2841" custLinFactNeighborY="-1728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ist with solid fill"/>
        </a:ext>
      </dgm:extLst>
    </dgm:pt>
    <dgm:pt modelId="{F8A5DE2E-2CFE-4917-B9E7-006EA3EA8959}" type="pres">
      <dgm:prSet presAssocID="{6922B729-8EF8-4F73-B119-515E994A8138}" presName="txNode" presStyleLbl="node1" presStyleIdx="2" presStyleCnt="6">
        <dgm:presLayoutVars>
          <dgm:bulletEnabled val="1"/>
        </dgm:presLayoutVars>
      </dgm:prSet>
      <dgm:spPr/>
    </dgm:pt>
    <dgm:pt modelId="{BC21D377-472A-4869-9103-518980F8FF75}" type="pres">
      <dgm:prSet presAssocID="{41BAB2C6-53ED-4AD3-8ABC-2E0FF11B9387}" presName="sibTrans" presStyleLbl="sibTrans2D1" presStyleIdx="2" presStyleCnt="5"/>
      <dgm:spPr/>
    </dgm:pt>
    <dgm:pt modelId="{8E628735-7DA4-4612-B173-3EA1C3D231DA}" type="pres">
      <dgm:prSet presAssocID="{41BAB2C6-53ED-4AD3-8ABC-2E0FF11B9387}" presName="connTx" presStyleLbl="sibTrans2D1" presStyleIdx="2" presStyleCnt="5"/>
      <dgm:spPr/>
    </dgm:pt>
    <dgm:pt modelId="{E1EB472C-6A1F-4170-892A-CCD3979A0503}" type="pres">
      <dgm:prSet presAssocID="{1B5E2B1D-A081-490D-B57A-D784B8054728}" presName="composite" presStyleCnt="0"/>
      <dgm:spPr/>
    </dgm:pt>
    <dgm:pt modelId="{124A18C5-8FF4-4748-9920-323588793A4C}" type="pres">
      <dgm:prSet presAssocID="{1B5E2B1D-A081-490D-B57A-D784B8054728}" presName="imagSh" presStyleLbl="bgImgPlace1" presStyleIdx="3" presStyleCnt="6" custLinFactNeighborX="2841" custLinFactNeighborY="-1728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ist with solid fill"/>
        </a:ext>
      </dgm:extLst>
    </dgm:pt>
    <dgm:pt modelId="{3560C25E-72B6-4792-AF98-B0D0BC6F8147}" type="pres">
      <dgm:prSet presAssocID="{1B5E2B1D-A081-490D-B57A-D784B8054728}" presName="txNode" presStyleLbl="node1" presStyleIdx="3" presStyleCnt="6">
        <dgm:presLayoutVars>
          <dgm:bulletEnabled val="1"/>
        </dgm:presLayoutVars>
      </dgm:prSet>
      <dgm:spPr/>
    </dgm:pt>
    <dgm:pt modelId="{B12C3390-6B1C-40AE-9EB0-F9ACFA5799CA}" type="pres">
      <dgm:prSet presAssocID="{141188DF-F946-42A6-80E6-8E48EDE05F4C}" presName="sibTrans" presStyleLbl="sibTrans2D1" presStyleIdx="3" presStyleCnt="5"/>
      <dgm:spPr/>
    </dgm:pt>
    <dgm:pt modelId="{6A5AF823-C77B-4C91-A1E9-B4CEE665456D}" type="pres">
      <dgm:prSet presAssocID="{141188DF-F946-42A6-80E6-8E48EDE05F4C}" presName="connTx" presStyleLbl="sibTrans2D1" presStyleIdx="3" presStyleCnt="5"/>
      <dgm:spPr/>
    </dgm:pt>
    <dgm:pt modelId="{A15D77DD-69FF-4D31-8D7B-498CB83BDE30}" type="pres">
      <dgm:prSet presAssocID="{521244CE-B89D-42C2-88A4-2815E809DE15}" presName="composite" presStyleCnt="0"/>
      <dgm:spPr/>
    </dgm:pt>
    <dgm:pt modelId="{65768B85-97C9-4796-BE6A-491D79959D24}" type="pres">
      <dgm:prSet presAssocID="{521244CE-B89D-42C2-88A4-2815E809DE15}" presName="imagSh" presStyleLbl="bgImgPlace1" presStyleIdx="4" presStyleCnt="6" custLinFactNeighborX="2841" custLinFactNeighborY="-1728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ist with solid fill"/>
        </a:ext>
      </dgm:extLst>
    </dgm:pt>
    <dgm:pt modelId="{BFC5E91D-FA61-42DF-86E1-C8D00DEBC6E5}" type="pres">
      <dgm:prSet presAssocID="{521244CE-B89D-42C2-88A4-2815E809DE15}" presName="txNode" presStyleLbl="node1" presStyleIdx="4" presStyleCnt="6">
        <dgm:presLayoutVars>
          <dgm:bulletEnabled val="1"/>
        </dgm:presLayoutVars>
      </dgm:prSet>
      <dgm:spPr/>
    </dgm:pt>
    <dgm:pt modelId="{36B0B2EF-354A-4763-AB2D-5F2DC51EEC7C}" type="pres">
      <dgm:prSet presAssocID="{1F788E0E-9A94-4D74-9EE4-189F286EDC70}" presName="sibTrans" presStyleLbl="sibTrans2D1" presStyleIdx="4" presStyleCnt="5"/>
      <dgm:spPr/>
    </dgm:pt>
    <dgm:pt modelId="{0C8514AE-04F4-44FF-BF05-23F928494B22}" type="pres">
      <dgm:prSet presAssocID="{1F788E0E-9A94-4D74-9EE4-189F286EDC70}" presName="connTx" presStyleLbl="sibTrans2D1" presStyleIdx="4" presStyleCnt="5"/>
      <dgm:spPr/>
    </dgm:pt>
    <dgm:pt modelId="{B627D98A-A1C6-43FA-A5D2-A3473C716AC4}" type="pres">
      <dgm:prSet presAssocID="{ED896C68-97C5-47E3-99F3-BD17ED6FAC9F}" presName="composite" presStyleCnt="0"/>
      <dgm:spPr/>
    </dgm:pt>
    <dgm:pt modelId="{A65D8E6C-4D1A-4CE1-A1AD-66AC60CD7DE9}" type="pres">
      <dgm:prSet presAssocID="{ED896C68-97C5-47E3-99F3-BD17ED6FAC9F}" presName="imagSh" presStyleLbl="bgImgPlace1" presStyleIdx="5" presStyleCnt="6" custLinFactNeighborX="2841" custLinFactNeighborY="-1728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ist with solid fill"/>
        </a:ext>
      </dgm:extLst>
    </dgm:pt>
    <dgm:pt modelId="{72F4DC6E-9B92-4858-8CC7-33535A4833A8}" type="pres">
      <dgm:prSet presAssocID="{ED896C68-97C5-47E3-99F3-BD17ED6FAC9F}" presName="txNode" presStyleLbl="node1" presStyleIdx="5" presStyleCnt="6">
        <dgm:presLayoutVars>
          <dgm:bulletEnabled val="1"/>
        </dgm:presLayoutVars>
      </dgm:prSet>
      <dgm:spPr/>
    </dgm:pt>
  </dgm:ptLst>
  <dgm:cxnLst>
    <dgm:cxn modelId="{07551119-A766-4D60-99C1-C4C3C5D7E1DD}" type="presOf" srcId="{ED896C68-97C5-47E3-99F3-BD17ED6FAC9F}" destId="{72F4DC6E-9B92-4858-8CC7-33535A4833A8}" srcOrd="0" destOrd="0" presId="urn:microsoft.com/office/officeart/2005/8/layout/hProcess10"/>
    <dgm:cxn modelId="{7C190824-3D57-4479-912C-3511693BA2C5}" type="presOf" srcId="{394D81B8-8FA9-46A3-95EA-DA0960A8B523}" destId="{E1818948-61BD-4BE7-A26F-C52F1B053A7E}" srcOrd="0" destOrd="0" presId="urn:microsoft.com/office/officeart/2005/8/layout/hProcess10"/>
    <dgm:cxn modelId="{B64FA62B-FE2A-4AD1-87CD-B2854C3EFE49}" srcId="{E6C7FD90-1FBC-4368-ADCB-1C361CBE9CB0}" destId="{1B5E2B1D-A081-490D-B57A-D784B8054728}" srcOrd="3" destOrd="0" parTransId="{89129DE1-E5D8-4171-9E4C-900484FD12E6}" sibTransId="{141188DF-F946-42A6-80E6-8E48EDE05F4C}"/>
    <dgm:cxn modelId="{CCE1322D-3D3D-450E-8FC0-D91C73A12FF9}" srcId="{E6C7FD90-1FBC-4368-ADCB-1C361CBE9CB0}" destId="{9A01E565-E794-4322-8E50-7CA4C659E1BA}" srcOrd="0" destOrd="0" parTransId="{57B32468-AE4B-4972-B911-449B3C79204F}" sibTransId="{394D81B8-8FA9-46A3-95EA-DA0960A8B523}"/>
    <dgm:cxn modelId="{1682955F-D07D-4C7C-BE86-A915B25096C1}" type="presOf" srcId="{141188DF-F946-42A6-80E6-8E48EDE05F4C}" destId="{6A5AF823-C77B-4C91-A1E9-B4CEE665456D}" srcOrd="1" destOrd="0" presId="urn:microsoft.com/office/officeart/2005/8/layout/hProcess10"/>
    <dgm:cxn modelId="{A7AFB041-CA46-4241-8C1E-19ED9E98C277}" type="presOf" srcId="{BA83165D-54C0-4B86-9558-FB7F674D4186}" destId="{E0D1A618-4D1A-49EE-9B90-43562D6ADCBE}" srcOrd="0" destOrd="0" presId="urn:microsoft.com/office/officeart/2005/8/layout/hProcess10"/>
    <dgm:cxn modelId="{C3E7B163-E1C8-4600-A079-CF0146742BB3}" type="presOf" srcId="{9A01E565-E794-4322-8E50-7CA4C659E1BA}" destId="{670506A5-EBBF-4120-BC87-7D0E76677909}" srcOrd="0" destOrd="0" presId="urn:microsoft.com/office/officeart/2005/8/layout/hProcess10"/>
    <dgm:cxn modelId="{E2B9266F-3A3F-48BB-B30D-6F757CEF7638}" type="presOf" srcId="{41BAB2C6-53ED-4AD3-8ABC-2E0FF11B9387}" destId="{BC21D377-472A-4869-9103-518980F8FF75}" srcOrd="0" destOrd="0" presId="urn:microsoft.com/office/officeart/2005/8/layout/hProcess10"/>
    <dgm:cxn modelId="{FBEE1972-C5EA-441C-BB7B-22E7D295E20C}" type="presOf" srcId="{1F788E0E-9A94-4D74-9EE4-189F286EDC70}" destId="{36B0B2EF-354A-4763-AB2D-5F2DC51EEC7C}" srcOrd="0" destOrd="0" presId="urn:microsoft.com/office/officeart/2005/8/layout/hProcess10"/>
    <dgm:cxn modelId="{E0AEF254-6057-40D9-8FB6-1976A6318066}" type="presOf" srcId="{1F788E0E-9A94-4D74-9EE4-189F286EDC70}" destId="{0C8514AE-04F4-44FF-BF05-23F928494B22}" srcOrd="1" destOrd="0" presId="urn:microsoft.com/office/officeart/2005/8/layout/hProcess10"/>
    <dgm:cxn modelId="{D914E179-EB69-4F89-BFA2-93AC28C68FEE}" type="presOf" srcId="{1B5E2B1D-A081-490D-B57A-D784B8054728}" destId="{3560C25E-72B6-4792-AF98-B0D0BC6F8147}" srcOrd="0" destOrd="0" presId="urn:microsoft.com/office/officeart/2005/8/layout/hProcess10"/>
    <dgm:cxn modelId="{3744CE7D-6028-48F8-B575-3DD26CDCBE34}" type="presOf" srcId="{394D81B8-8FA9-46A3-95EA-DA0960A8B523}" destId="{879E1D27-0E1F-4E63-BFF5-310CA56279E9}" srcOrd="1" destOrd="0" presId="urn:microsoft.com/office/officeart/2005/8/layout/hProcess10"/>
    <dgm:cxn modelId="{FA5DD885-1429-4ED1-A593-A3A9D187C609}" type="presOf" srcId="{2404C88B-1FCC-42AA-84FB-A84BF857E2C9}" destId="{3A90C67D-3366-41C5-A589-87D3AEE533AA}" srcOrd="0" destOrd="0" presId="urn:microsoft.com/office/officeart/2005/8/layout/hProcess10"/>
    <dgm:cxn modelId="{19858E9A-78B0-44D3-AD6F-19F6155341EE}" type="presOf" srcId="{E6C7FD90-1FBC-4368-ADCB-1C361CBE9CB0}" destId="{E592F49E-8A85-4587-90AC-9135E8154EDD}" srcOrd="0" destOrd="0" presId="urn:microsoft.com/office/officeart/2005/8/layout/hProcess10"/>
    <dgm:cxn modelId="{80C85FAF-EC9D-45A7-9A83-10AECEA96D7F}" type="presOf" srcId="{41BAB2C6-53ED-4AD3-8ABC-2E0FF11B9387}" destId="{8E628735-7DA4-4612-B173-3EA1C3D231DA}" srcOrd="1" destOrd="0" presId="urn:microsoft.com/office/officeart/2005/8/layout/hProcess10"/>
    <dgm:cxn modelId="{9CA3F8B2-7DB2-4B3E-BAC6-2BB4BD19D49E}" srcId="{E6C7FD90-1FBC-4368-ADCB-1C361CBE9CB0}" destId="{BA83165D-54C0-4B86-9558-FB7F674D4186}" srcOrd="1" destOrd="0" parTransId="{39F99759-AABF-4AC6-BF59-60EEFD9A4EAA}" sibTransId="{2404C88B-1FCC-42AA-84FB-A84BF857E2C9}"/>
    <dgm:cxn modelId="{0EC4C8B9-3056-49E5-83D9-6F4693A77D68}" type="presOf" srcId="{521244CE-B89D-42C2-88A4-2815E809DE15}" destId="{BFC5E91D-FA61-42DF-86E1-C8D00DEBC6E5}" srcOrd="0" destOrd="0" presId="urn:microsoft.com/office/officeart/2005/8/layout/hProcess10"/>
    <dgm:cxn modelId="{A3CD37BA-216A-4475-83B6-84BAFBFF7807}" type="presOf" srcId="{2404C88B-1FCC-42AA-84FB-A84BF857E2C9}" destId="{01DF7483-4A09-4D60-B3C1-9DA3CCEA7E04}" srcOrd="1" destOrd="0" presId="urn:microsoft.com/office/officeart/2005/8/layout/hProcess10"/>
    <dgm:cxn modelId="{8D39ACE1-6AB3-4893-8695-B9315D2DC0A5}" type="presOf" srcId="{6922B729-8EF8-4F73-B119-515E994A8138}" destId="{F8A5DE2E-2CFE-4917-B9E7-006EA3EA8959}" srcOrd="0" destOrd="0" presId="urn:microsoft.com/office/officeart/2005/8/layout/hProcess10"/>
    <dgm:cxn modelId="{73FB00E7-359E-4782-8148-889A595C28F5}" srcId="{E6C7FD90-1FBC-4368-ADCB-1C361CBE9CB0}" destId="{ED896C68-97C5-47E3-99F3-BD17ED6FAC9F}" srcOrd="5" destOrd="0" parTransId="{21937BDB-5600-446D-A200-DC333B5B6326}" sibTransId="{E5DB6222-E6FC-485F-9EF8-D77BD68EA678}"/>
    <dgm:cxn modelId="{6C1396E8-5607-4353-8D1C-15AFB60CFA92}" type="presOf" srcId="{141188DF-F946-42A6-80E6-8E48EDE05F4C}" destId="{B12C3390-6B1C-40AE-9EB0-F9ACFA5799CA}" srcOrd="0" destOrd="0" presId="urn:microsoft.com/office/officeart/2005/8/layout/hProcess10"/>
    <dgm:cxn modelId="{983B23E9-2C66-4E38-B840-FAE70BC9F16E}" srcId="{E6C7FD90-1FBC-4368-ADCB-1C361CBE9CB0}" destId="{6922B729-8EF8-4F73-B119-515E994A8138}" srcOrd="2" destOrd="0" parTransId="{7D8416FD-EFA0-4FAB-A9B3-BFD391CA281C}" sibTransId="{41BAB2C6-53ED-4AD3-8ABC-2E0FF11B9387}"/>
    <dgm:cxn modelId="{B36198ED-63DF-408A-A096-226832F694C4}" srcId="{E6C7FD90-1FBC-4368-ADCB-1C361CBE9CB0}" destId="{521244CE-B89D-42C2-88A4-2815E809DE15}" srcOrd="4" destOrd="0" parTransId="{923916AA-D647-4FFE-85EB-FEA06CE758DF}" sibTransId="{1F788E0E-9A94-4D74-9EE4-189F286EDC70}"/>
    <dgm:cxn modelId="{D0DBA8D8-CD9C-46FF-8F20-2FD16C70124C}" type="presParOf" srcId="{E592F49E-8A85-4587-90AC-9135E8154EDD}" destId="{BAEBE35E-56D9-4EE5-AF57-2C612274C904}" srcOrd="0" destOrd="0" presId="urn:microsoft.com/office/officeart/2005/8/layout/hProcess10"/>
    <dgm:cxn modelId="{257007E1-B93D-4404-9AB9-811064C48BC4}" type="presParOf" srcId="{BAEBE35E-56D9-4EE5-AF57-2C612274C904}" destId="{D4E3C2D1-66DA-4B07-A823-29CCF5141ADA}" srcOrd="0" destOrd="0" presId="urn:microsoft.com/office/officeart/2005/8/layout/hProcess10"/>
    <dgm:cxn modelId="{92E4892A-F689-48F4-8ED8-36F93AB86D59}" type="presParOf" srcId="{BAEBE35E-56D9-4EE5-AF57-2C612274C904}" destId="{670506A5-EBBF-4120-BC87-7D0E76677909}" srcOrd="1" destOrd="0" presId="urn:microsoft.com/office/officeart/2005/8/layout/hProcess10"/>
    <dgm:cxn modelId="{6E4FB361-DDA2-4AA5-8578-9492E2F03940}" type="presParOf" srcId="{E592F49E-8A85-4587-90AC-9135E8154EDD}" destId="{E1818948-61BD-4BE7-A26F-C52F1B053A7E}" srcOrd="1" destOrd="0" presId="urn:microsoft.com/office/officeart/2005/8/layout/hProcess10"/>
    <dgm:cxn modelId="{81CA1A0D-4F95-4443-BDA3-E0A927522C80}" type="presParOf" srcId="{E1818948-61BD-4BE7-A26F-C52F1B053A7E}" destId="{879E1D27-0E1F-4E63-BFF5-310CA56279E9}" srcOrd="0" destOrd="0" presId="urn:microsoft.com/office/officeart/2005/8/layout/hProcess10"/>
    <dgm:cxn modelId="{390E4D69-40AA-404B-8E5E-FE326FEE93EE}" type="presParOf" srcId="{E592F49E-8A85-4587-90AC-9135E8154EDD}" destId="{D11F605F-0ABE-4C22-AD67-0C29FE9CC714}" srcOrd="2" destOrd="0" presId="urn:microsoft.com/office/officeart/2005/8/layout/hProcess10"/>
    <dgm:cxn modelId="{9F7EFF7C-2DBD-4BCD-8FDB-77C7AB4AA5FF}" type="presParOf" srcId="{D11F605F-0ABE-4C22-AD67-0C29FE9CC714}" destId="{5E8A5F29-416D-40DD-9BF7-86AEE254B92C}" srcOrd="0" destOrd="0" presId="urn:microsoft.com/office/officeart/2005/8/layout/hProcess10"/>
    <dgm:cxn modelId="{0FF8B03A-32BD-4F16-96D0-1C0A08683A51}" type="presParOf" srcId="{D11F605F-0ABE-4C22-AD67-0C29FE9CC714}" destId="{E0D1A618-4D1A-49EE-9B90-43562D6ADCBE}" srcOrd="1" destOrd="0" presId="urn:microsoft.com/office/officeart/2005/8/layout/hProcess10"/>
    <dgm:cxn modelId="{3B80C43E-5E18-43C1-A253-D3FE9B448EB7}" type="presParOf" srcId="{E592F49E-8A85-4587-90AC-9135E8154EDD}" destId="{3A90C67D-3366-41C5-A589-87D3AEE533AA}" srcOrd="3" destOrd="0" presId="urn:microsoft.com/office/officeart/2005/8/layout/hProcess10"/>
    <dgm:cxn modelId="{3B49ECA4-C6EC-47EC-A183-14E3113A743B}" type="presParOf" srcId="{3A90C67D-3366-41C5-A589-87D3AEE533AA}" destId="{01DF7483-4A09-4D60-B3C1-9DA3CCEA7E04}" srcOrd="0" destOrd="0" presId="urn:microsoft.com/office/officeart/2005/8/layout/hProcess10"/>
    <dgm:cxn modelId="{8272C39F-51D9-446A-81A1-6B7DDDA264AC}" type="presParOf" srcId="{E592F49E-8A85-4587-90AC-9135E8154EDD}" destId="{4303B0DC-3425-4AC1-AA57-7BBB68EB200A}" srcOrd="4" destOrd="0" presId="urn:microsoft.com/office/officeart/2005/8/layout/hProcess10"/>
    <dgm:cxn modelId="{6E82D43D-13EF-4D0F-A038-D47359EBB052}" type="presParOf" srcId="{4303B0DC-3425-4AC1-AA57-7BBB68EB200A}" destId="{29BD087F-4BDD-410B-8F6B-A28392306DFD}" srcOrd="0" destOrd="0" presId="urn:microsoft.com/office/officeart/2005/8/layout/hProcess10"/>
    <dgm:cxn modelId="{B2520A20-D68F-4F7A-B3C2-80E67714C51B}" type="presParOf" srcId="{4303B0DC-3425-4AC1-AA57-7BBB68EB200A}" destId="{F8A5DE2E-2CFE-4917-B9E7-006EA3EA8959}" srcOrd="1" destOrd="0" presId="urn:microsoft.com/office/officeart/2005/8/layout/hProcess10"/>
    <dgm:cxn modelId="{9F756967-0F64-4D9F-A170-F0AA21B3BF0E}" type="presParOf" srcId="{E592F49E-8A85-4587-90AC-9135E8154EDD}" destId="{BC21D377-472A-4869-9103-518980F8FF75}" srcOrd="5" destOrd="0" presId="urn:microsoft.com/office/officeart/2005/8/layout/hProcess10"/>
    <dgm:cxn modelId="{8FE7E456-E4F0-4129-B2D1-39FE22CE0998}" type="presParOf" srcId="{BC21D377-472A-4869-9103-518980F8FF75}" destId="{8E628735-7DA4-4612-B173-3EA1C3D231DA}" srcOrd="0" destOrd="0" presId="urn:microsoft.com/office/officeart/2005/8/layout/hProcess10"/>
    <dgm:cxn modelId="{A876B0DF-026A-4619-AD37-E6F75FEDCB11}" type="presParOf" srcId="{E592F49E-8A85-4587-90AC-9135E8154EDD}" destId="{E1EB472C-6A1F-4170-892A-CCD3979A0503}" srcOrd="6" destOrd="0" presId="urn:microsoft.com/office/officeart/2005/8/layout/hProcess10"/>
    <dgm:cxn modelId="{175C25D9-B697-495F-956F-C743D0F7753B}" type="presParOf" srcId="{E1EB472C-6A1F-4170-892A-CCD3979A0503}" destId="{124A18C5-8FF4-4748-9920-323588793A4C}" srcOrd="0" destOrd="0" presId="urn:microsoft.com/office/officeart/2005/8/layout/hProcess10"/>
    <dgm:cxn modelId="{E5374F08-D39E-4BD9-916F-04EA8D3CFB7A}" type="presParOf" srcId="{E1EB472C-6A1F-4170-892A-CCD3979A0503}" destId="{3560C25E-72B6-4792-AF98-B0D0BC6F8147}" srcOrd="1" destOrd="0" presId="urn:microsoft.com/office/officeart/2005/8/layout/hProcess10"/>
    <dgm:cxn modelId="{AEFFA307-5137-4890-91DD-8DDBA917EFE4}" type="presParOf" srcId="{E592F49E-8A85-4587-90AC-9135E8154EDD}" destId="{B12C3390-6B1C-40AE-9EB0-F9ACFA5799CA}" srcOrd="7" destOrd="0" presId="urn:microsoft.com/office/officeart/2005/8/layout/hProcess10"/>
    <dgm:cxn modelId="{EAC45625-FA2B-4232-A389-06EE6D46204B}" type="presParOf" srcId="{B12C3390-6B1C-40AE-9EB0-F9ACFA5799CA}" destId="{6A5AF823-C77B-4C91-A1E9-B4CEE665456D}" srcOrd="0" destOrd="0" presId="urn:microsoft.com/office/officeart/2005/8/layout/hProcess10"/>
    <dgm:cxn modelId="{4973A7F8-D146-4BBC-88B7-E29B3E660BCB}" type="presParOf" srcId="{E592F49E-8A85-4587-90AC-9135E8154EDD}" destId="{A15D77DD-69FF-4D31-8D7B-498CB83BDE30}" srcOrd="8" destOrd="0" presId="urn:microsoft.com/office/officeart/2005/8/layout/hProcess10"/>
    <dgm:cxn modelId="{A733AD6B-C6AF-43BF-A819-E0152910AC18}" type="presParOf" srcId="{A15D77DD-69FF-4D31-8D7B-498CB83BDE30}" destId="{65768B85-97C9-4796-BE6A-491D79959D24}" srcOrd="0" destOrd="0" presId="urn:microsoft.com/office/officeart/2005/8/layout/hProcess10"/>
    <dgm:cxn modelId="{D1E855C5-E251-41B9-8AFB-CC6A077DC764}" type="presParOf" srcId="{A15D77DD-69FF-4D31-8D7B-498CB83BDE30}" destId="{BFC5E91D-FA61-42DF-86E1-C8D00DEBC6E5}" srcOrd="1" destOrd="0" presId="urn:microsoft.com/office/officeart/2005/8/layout/hProcess10"/>
    <dgm:cxn modelId="{12ABA956-CEBA-4341-BA91-61D44E88412C}" type="presParOf" srcId="{E592F49E-8A85-4587-90AC-9135E8154EDD}" destId="{36B0B2EF-354A-4763-AB2D-5F2DC51EEC7C}" srcOrd="9" destOrd="0" presId="urn:microsoft.com/office/officeart/2005/8/layout/hProcess10"/>
    <dgm:cxn modelId="{609A13B7-6A9B-4AE1-9F56-191537E4F2AE}" type="presParOf" srcId="{36B0B2EF-354A-4763-AB2D-5F2DC51EEC7C}" destId="{0C8514AE-04F4-44FF-BF05-23F928494B22}" srcOrd="0" destOrd="0" presId="urn:microsoft.com/office/officeart/2005/8/layout/hProcess10"/>
    <dgm:cxn modelId="{E83D92B8-8FD8-4CDF-AE03-C397D7A2CBC6}" type="presParOf" srcId="{E592F49E-8A85-4587-90AC-9135E8154EDD}" destId="{B627D98A-A1C6-43FA-A5D2-A3473C716AC4}" srcOrd="10" destOrd="0" presId="urn:microsoft.com/office/officeart/2005/8/layout/hProcess10"/>
    <dgm:cxn modelId="{AF509B4D-56BC-4E57-96B7-D5D7044250F0}" type="presParOf" srcId="{B627D98A-A1C6-43FA-A5D2-A3473C716AC4}" destId="{A65D8E6C-4D1A-4CE1-A1AD-66AC60CD7DE9}" srcOrd="0" destOrd="0" presId="urn:microsoft.com/office/officeart/2005/8/layout/hProcess10"/>
    <dgm:cxn modelId="{4BEBACC0-283B-472D-BCC6-B20880B546B2}" type="presParOf" srcId="{B627D98A-A1C6-43FA-A5D2-A3473C716AC4}" destId="{72F4DC6E-9B92-4858-8CC7-33535A4833A8}"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6C7FD90-1FBC-4368-ADCB-1C361CBE9CB0}" type="doc">
      <dgm:prSet loTypeId="urn:microsoft.com/office/officeart/2005/8/layout/hProcess10" loCatId="picture" qsTypeId="urn:microsoft.com/office/officeart/2005/8/quickstyle/simple1" qsCatId="simple" csTypeId="urn:microsoft.com/office/officeart/2005/8/colors/accent5_4" csCatId="accent5" phldr="1"/>
      <dgm:spPr/>
      <dgm:t>
        <a:bodyPr/>
        <a:lstStyle/>
        <a:p>
          <a:endParaRPr lang="en-GB"/>
        </a:p>
      </dgm:t>
    </dgm:pt>
    <dgm:pt modelId="{9A01E565-E794-4322-8E50-7CA4C659E1BA}">
      <dgm:prSet phldrT="[Text]"/>
      <dgm:spPr/>
      <dgm:t>
        <a:bodyPr/>
        <a:lstStyle/>
        <a:p>
          <a:r>
            <a:rPr lang="en-GB" dirty="0"/>
            <a:t>Environment Setup </a:t>
          </a:r>
        </a:p>
      </dgm:t>
    </dgm:pt>
    <dgm:pt modelId="{57B32468-AE4B-4972-B911-449B3C79204F}" type="parTrans" cxnId="{CCE1322D-3D3D-450E-8FC0-D91C73A12FF9}">
      <dgm:prSet/>
      <dgm:spPr/>
      <dgm:t>
        <a:bodyPr/>
        <a:lstStyle/>
        <a:p>
          <a:endParaRPr lang="en-GB"/>
        </a:p>
      </dgm:t>
    </dgm:pt>
    <dgm:pt modelId="{394D81B8-8FA9-46A3-95EA-DA0960A8B523}" type="sibTrans" cxnId="{CCE1322D-3D3D-450E-8FC0-D91C73A12FF9}">
      <dgm:prSet/>
      <dgm:spPr/>
      <dgm:t>
        <a:bodyPr/>
        <a:lstStyle/>
        <a:p>
          <a:endParaRPr lang="en-GB"/>
        </a:p>
      </dgm:t>
    </dgm:pt>
    <dgm:pt modelId="{6922B729-8EF8-4F73-B119-515E994A8138}">
      <dgm:prSet phldrT="[Text]"/>
      <dgm:spPr/>
      <dgm:t>
        <a:bodyPr/>
        <a:lstStyle/>
        <a:p>
          <a:r>
            <a:rPr lang="en-GB" dirty="0"/>
            <a:t>Ros2 package tree and implementation</a:t>
          </a:r>
        </a:p>
      </dgm:t>
    </dgm:pt>
    <dgm:pt modelId="{7D8416FD-EFA0-4FAB-A9B3-BFD391CA281C}" type="parTrans" cxnId="{983B23E9-2C66-4E38-B840-FAE70BC9F16E}">
      <dgm:prSet/>
      <dgm:spPr/>
      <dgm:t>
        <a:bodyPr/>
        <a:lstStyle/>
        <a:p>
          <a:endParaRPr lang="en-GB"/>
        </a:p>
      </dgm:t>
    </dgm:pt>
    <dgm:pt modelId="{41BAB2C6-53ED-4AD3-8ABC-2E0FF11B9387}" type="sibTrans" cxnId="{983B23E9-2C66-4E38-B840-FAE70BC9F16E}">
      <dgm:prSet/>
      <dgm:spPr/>
      <dgm:t>
        <a:bodyPr/>
        <a:lstStyle/>
        <a:p>
          <a:endParaRPr lang="en-GB"/>
        </a:p>
      </dgm:t>
    </dgm:pt>
    <dgm:pt modelId="{1B5E2B1D-A081-490D-B57A-D784B8054728}">
      <dgm:prSet/>
      <dgm:spPr/>
      <dgm:t>
        <a:bodyPr/>
        <a:lstStyle/>
        <a:p>
          <a:r>
            <a:rPr lang="en-GB" dirty="0"/>
            <a:t>Ros2 OPCUA Bridge </a:t>
          </a:r>
        </a:p>
      </dgm:t>
    </dgm:pt>
    <dgm:pt modelId="{89129DE1-E5D8-4171-9E4C-900484FD12E6}" type="parTrans" cxnId="{B64FA62B-FE2A-4AD1-87CD-B2854C3EFE49}">
      <dgm:prSet/>
      <dgm:spPr/>
      <dgm:t>
        <a:bodyPr/>
        <a:lstStyle/>
        <a:p>
          <a:endParaRPr lang="en-GB"/>
        </a:p>
      </dgm:t>
    </dgm:pt>
    <dgm:pt modelId="{141188DF-F946-42A6-80E6-8E48EDE05F4C}" type="sibTrans" cxnId="{B64FA62B-FE2A-4AD1-87CD-B2854C3EFE49}">
      <dgm:prSet/>
      <dgm:spPr/>
      <dgm:t>
        <a:bodyPr/>
        <a:lstStyle/>
        <a:p>
          <a:endParaRPr lang="en-GB"/>
        </a:p>
      </dgm:t>
    </dgm:pt>
    <dgm:pt modelId="{521244CE-B89D-42C2-88A4-2815E809DE15}">
      <dgm:prSet/>
      <dgm:spPr/>
      <dgm:t>
        <a:bodyPr/>
        <a:lstStyle/>
        <a:p>
          <a:r>
            <a:rPr lang="en-GB" dirty="0"/>
            <a:t>OPCUA Server and Database</a:t>
          </a:r>
        </a:p>
      </dgm:t>
    </dgm:pt>
    <dgm:pt modelId="{923916AA-D647-4FFE-85EB-FEA06CE758DF}" type="parTrans" cxnId="{B36198ED-63DF-408A-A096-226832F694C4}">
      <dgm:prSet/>
      <dgm:spPr/>
      <dgm:t>
        <a:bodyPr/>
        <a:lstStyle/>
        <a:p>
          <a:endParaRPr lang="en-GB"/>
        </a:p>
      </dgm:t>
    </dgm:pt>
    <dgm:pt modelId="{1F788E0E-9A94-4D74-9EE4-189F286EDC70}" type="sibTrans" cxnId="{B36198ED-63DF-408A-A096-226832F694C4}">
      <dgm:prSet/>
      <dgm:spPr/>
      <dgm:t>
        <a:bodyPr/>
        <a:lstStyle/>
        <a:p>
          <a:endParaRPr lang="en-GB"/>
        </a:p>
      </dgm:t>
    </dgm:pt>
    <dgm:pt modelId="{BA83165D-54C0-4B86-9558-FB7F674D4186}">
      <dgm:prSet phldrT="[Text]"/>
      <dgm:spPr/>
      <dgm:t>
        <a:bodyPr/>
        <a:lstStyle/>
        <a:p>
          <a:r>
            <a:rPr lang="en-GB" dirty="0"/>
            <a:t>KukaVarProxy Experimental Hardware communication</a:t>
          </a:r>
        </a:p>
      </dgm:t>
    </dgm:pt>
    <dgm:pt modelId="{39F99759-AABF-4AC6-BF59-60EEFD9A4EAA}" type="parTrans" cxnId="{9CA3F8B2-7DB2-4B3E-BAC6-2BB4BD19D49E}">
      <dgm:prSet/>
      <dgm:spPr/>
      <dgm:t>
        <a:bodyPr/>
        <a:lstStyle/>
        <a:p>
          <a:endParaRPr lang="en-GB"/>
        </a:p>
      </dgm:t>
    </dgm:pt>
    <dgm:pt modelId="{2404C88B-1FCC-42AA-84FB-A84BF857E2C9}" type="sibTrans" cxnId="{9CA3F8B2-7DB2-4B3E-BAC6-2BB4BD19D49E}">
      <dgm:prSet/>
      <dgm:spPr/>
      <dgm:t>
        <a:bodyPr/>
        <a:lstStyle/>
        <a:p>
          <a:endParaRPr lang="en-GB"/>
        </a:p>
      </dgm:t>
    </dgm:pt>
    <dgm:pt modelId="{ED896C68-97C5-47E3-99F3-BD17ED6FAC9F}">
      <dgm:prSet/>
      <dgm:spPr/>
      <dgm:t>
        <a:bodyPr/>
        <a:lstStyle/>
        <a:p>
          <a:r>
            <a:rPr lang="en-GB" dirty="0"/>
            <a:t>Dashboard</a:t>
          </a:r>
        </a:p>
      </dgm:t>
    </dgm:pt>
    <dgm:pt modelId="{21937BDB-5600-446D-A200-DC333B5B6326}" type="parTrans" cxnId="{73FB00E7-359E-4782-8148-889A595C28F5}">
      <dgm:prSet/>
      <dgm:spPr/>
      <dgm:t>
        <a:bodyPr/>
        <a:lstStyle/>
        <a:p>
          <a:endParaRPr lang="en-GB"/>
        </a:p>
      </dgm:t>
    </dgm:pt>
    <dgm:pt modelId="{E5DB6222-E6FC-485F-9EF8-D77BD68EA678}" type="sibTrans" cxnId="{73FB00E7-359E-4782-8148-889A595C28F5}">
      <dgm:prSet/>
      <dgm:spPr/>
      <dgm:t>
        <a:bodyPr/>
        <a:lstStyle/>
        <a:p>
          <a:endParaRPr lang="en-GB"/>
        </a:p>
      </dgm:t>
    </dgm:pt>
    <dgm:pt modelId="{E592F49E-8A85-4587-90AC-9135E8154EDD}" type="pres">
      <dgm:prSet presAssocID="{E6C7FD90-1FBC-4368-ADCB-1C361CBE9CB0}" presName="Name0" presStyleCnt="0">
        <dgm:presLayoutVars>
          <dgm:dir/>
          <dgm:resizeHandles val="exact"/>
        </dgm:presLayoutVars>
      </dgm:prSet>
      <dgm:spPr/>
    </dgm:pt>
    <dgm:pt modelId="{BAEBE35E-56D9-4EE5-AF57-2C612274C904}" type="pres">
      <dgm:prSet presAssocID="{9A01E565-E794-4322-8E50-7CA4C659E1BA}" presName="composite" presStyleCnt="0"/>
      <dgm:spPr/>
    </dgm:pt>
    <dgm:pt modelId="{D4E3C2D1-66DA-4B07-A823-29CCF5141ADA}" type="pres">
      <dgm:prSet presAssocID="{9A01E565-E794-4322-8E50-7CA4C659E1BA}" presName="imagSh" presStyleLbl="bgImgPlace1" presStyleIdx="0" presStyleCnt="6" custLinFactNeighborX="2841" custLinFactNeighborY="-1728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mpleted with solid fill"/>
        </a:ext>
      </dgm:extLst>
    </dgm:pt>
    <dgm:pt modelId="{670506A5-EBBF-4120-BC87-7D0E76677909}" type="pres">
      <dgm:prSet presAssocID="{9A01E565-E794-4322-8E50-7CA4C659E1BA}" presName="txNode" presStyleLbl="node1" presStyleIdx="0" presStyleCnt="6">
        <dgm:presLayoutVars>
          <dgm:bulletEnabled val="1"/>
        </dgm:presLayoutVars>
      </dgm:prSet>
      <dgm:spPr/>
    </dgm:pt>
    <dgm:pt modelId="{E1818948-61BD-4BE7-A26F-C52F1B053A7E}" type="pres">
      <dgm:prSet presAssocID="{394D81B8-8FA9-46A3-95EA-DA0960A8B523}" presName="sibTrans" presStyleLbl="sibTrans2D1" presStyleIdx="0" presStyleCnt="5"/>
      <dgm:spPr/>
    </dgm:pt>
    <dgm:pt modelId="{879E1D27-0E1F-4E63-BFF5-310CA56279E9}" type="pres">
      <dgm:prSet presAssocID="{394D81B8-8FA9-46A3-95EA-DA0960A8B523}" presName="connTx" presStyleLbl="sibTrans2D1" presStyleIdx="0" presStyleCnt="5"/>
      <dgm:spPr/>
    </dgm:pt>
    <dgm:pt modelId="{D11F605F-0ABE-4C22-AD67-0C29FE9CC714}" type="pres">
      <dgm:prSet presAssocID="{BA83165D-54C0-4B86-9558-FB7F674D4186}" presName="composite" presStyleCnt="0"/>
      <dgm:spPr/>
    </dgm:pt>
    <dgm:pt modelId="{5E8A5F29-416D-40DD-9BF7-86AEE254B92C}" type="pres">
      <dgm:prSet presAssocID="{BA83165D-54C0-4B86-9558-FB7F674D4186}" presName="imagSh" presStyleLbl="bgImgPlace1" presStyleIdx="1" presStyleCnt="6" custLinFactNeighborX="2841" custLinFactNeighborY="-1728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pleted with solid fill"/>
        </a:ext>
      </dgm:extLst>
    </dgm:pt>
    <dgm:pt modelId="{E0D1A618-4D1A-49EE-9B90-43562D6ADCBE}" type="pres">
      <dgm:prSet presAssocID="{BA83165D-54C0-4B86-9558-FB7F674D4186}" presName="txNode" presStyleLbl="node1" presStyleIdx="1" presStyleCnt="6">
        <dgm:presLayoutVars>
          <dgm:bulletEnabled val="1"/>
        </dgm:presLayoutVars>
      </dgm:prSet>
      <dgm:spPr/>
    </dgm:pt>
    <dgm:pt modelId="{3A90C67D-3366-41C5-A589-87D3AEE533AA}" type="pres">
      <dgm:prSet presAssocID="{2404C88B-1FCC-42AA-84FB-A84BF857E2C9}" presName="sibTrans" presStyleLbl="sibTrans2D1" presStyleIdx="1" presStyleCnt="5"/>
      <dgm:spPr/>
    </dgm:pt>
    <dgm:pt modelId="{01DF7483-4A09-4D60-B3C1-9DA3CCEA7E04}" type="pres">
      <dgm:prSet presAssocID="{2404C88B-1FCC-42AA-84FB-A84BF857E2C9}" presName="connTx" presStyleLbl="sibTrans2D1" presStyleIdx="1" presStyleCnt="5"/>
      <dgm:spPr/>
    </dgm:pt>
    <dgm:pt modelId="{4303B0DC-3425-4AC1-AA57-7BBB68EB200A}" type="pres">
      <dgm:prSet presAssocID="{6922B729-8EF8-4F73-B119-515E994A8138}" presName="composite" presStyleCnt="0"/>
      <dgm:spPr/>
    </dgm:pt>
    <dgm:pt modelId="{29BD087F-4BDD-410B-8F6B-A28392306DFD}" type="pres">
      <dgm:prSet presAssocID="{6922B729-8EF8-4F73-B119-515E994A8138}" presName="imagSh" presStyleLbl="bgImgPlace1" presStyleIdx="2" presStyleCnt="6" custLinFactNeighborX="2841" custLinFactNeighborY="-1728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ist with solid fill"/>
        </a:ext>
      </dgm:extLst>
    </dgm:pt>
    <dgm:pt modelId="{F8A5DE2E-2CFE-4917-B9E7-006EA3EA8959}" type="pres">
      <dgm:prSet presAssocID="{6922B729-8EF8-4F73-B119-515E994A8138}" presName="txNode" presStyleLbl="node1" presStyleIdx="2" presStyleCnt="6">
        <dgm:presLayoutVars>
          <dgm:bulletEnabled val="1"/>
        </dgm:presLayoutVars>
      </dgm:prSet>
      <dgm:spPr/>
    </dgm:pt>
    <dgm:pt modelId="{BC21D377-472A-4869-9103-518980F8FF75}" type="pres">
      <dgm:prSet presAssocID="{41BAB2C6-53ED-4AD3-8ABC-2E0FF11B9387}" presName="sibTrans" presStyleLbl="sibTrans2D1" presStyleIdx="2" presStyleCnt="5"/>
      <dgm:spPr/>
    </dgm:pt>
    <dgm:pt modelId="{8E628735-7DA4-4612-B173-3EA1C3D231DA}" type="pres">
      <dgm:prSet presAssocID="{41BAB2C6-53ED-4AD3-8ABC-2E0FF11B9387}" presName="connTx" presStyleLbl="sibTrans2D1" presStyleIdx="2" presStyleCnt="5"/>
      <dgm:spPr/>
    </dgm:pt>
    <dgm:pt modelId="{E1EB472C-6A1F-4170-892A-CCD3979A0503}" type="pres">
      <dgm:prSet presAssocID="{1B5E2B1D-A081-490D-B57A-D784B8054728}" presName="composite" presStyleCnt="0"/>
      <dgm:spPr/>
    </dgm:pt>
    <dgm:pt modelId="{124A18C5-8FF4-4748-9920-323588793A4C}" type="pres">
      <dgm:prSet presAssocID="{1B5E2B1D-A081-490D-B57A-D784B8054728}" presName="imagSh" presStyleLbl="bgImgPlace1" presStyleIdx="3" presStyleCnt="6" custLinFactNeighborX="2841" custLinFactNeighborY="-1728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ist with solid fill"/>
        </a:ext>
      </dgm:extLst>
    </dgm:pt>
    <dgm:pt modelId="{3560C25E-72B6-4792-AF98-B0D0BC6F8147}" type="pres">
      <dgm:prSet presAssocID="{1B5E2B1D-A081-490D-B57A-D784B8054728}" presName="txNode" presStyleLbl="node1" presStyleIdx="3" presStyleCnt="6">
        <dgm:presLayoutVars>
          <dgm:bulletEnabled val="1"/>
        </dgm:presLayoutVars>
      </dgm:prSet>
      <dgm:spPr/>
    </dgm:pt>
    <dgm:pt modelId="{B12C3390-6B1C-40AE-9EB0-F9ACFA5799CA}" type="pres">
      <dgm:prSet presAssocID="{141188DF-F946-42A6-80E6-8E48EDE05F4C}" presName="sibTrans" presStyleLbl="sibTrans2D1" presStyleIdx="3" presStyleCnt="5"/>
      <dgm:spPr/>
    </dgm:pt>
    <dgm:pt modelId="{6A5AF823-C77B-4C91-A1E9-B4CEE665456D}" type="pres">
      <dgm:prSet presAssocID="{141188DF-F946-42A6-80E6-8E48EDE05F4C}" presName="connTx" presStyleLbl="sibTrans2D1" presStyleIdx="3" presStyleCnt="5"/>
      <dgm:spPr/>
    </dgm:pt>
    <dgm:pt modelId="{A15D77DD-69FF-4D31-8D7B-498CB83BDE30}" type="pres">
      <dgm:prSet presAssocID="{521244CE-B89D-42C2-88A4-2815E809DE15}" presName="composite" presStyleCnt="0"/>
      <dgm:spPr/>
    </dgm:pt>
    <dgm:pt modelId="{65768B85-97C9-4796-BE6A-491D79959D24}" type="pres">
      <dgm:prSet presAssocID="{521244CE-B89D-42C2-88A4-2815E809DE15}" presName="imagSh" presStyleLbl="bgImgPlace1" presStyleIdx="4" presStyleCnt="6" custLinFactNeighborX="2841" custLinFactNeighborY="-1728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ist with solid fill"/>
        </a:ext>
      </dgm:extLst>
    </dgm:pt>
    <dgm:pt modelId="{BFC5E91D-FA61-42DF-86E1-C8D00DEBC6E5}" type="pres">
      <dgm:prSet presAssocID="{521244CE-B89D-42C2-88A4-2815E809DE15}" presName="txNode" presStyleLbl="node1" presStyleIdx="4" presStyleCnt="6">
        <dgm:presLayoutVars>
          <dgm:bulletEnabled val="1"/>
        </dgm:presLayoutVars>
      </dgm:prSet>
      <dgm:spPr/>
    </dgm:pt>
    <dgm:pt modelId="{36B0B2EF-354A-4763-AB2D-5F2DC51EEC7C}" type="pres">
      <dgm:prSet presAssocID="{1F788E0E-9A94-4D74-9EE4-189F286EDC70}" presName="sibTrans" presStyleLbl="sibTrans2D1" presStyleIdx="4" presStyleCnt="5"/>
      <dgm:spPr/>
    </dgm:pt>
    <dgm:pt modelId="{0C8514AE-04F4-44FF-BF05-23F928494B22}" type="pres">
      <dgm:prSet presAssocID="{1F788E0E-9A94-4D74-9EE4-189F286EDC70}" presName="connTx" presStyleLbl="sibTrans2D1" presStyleIdx="4" presStyleCnt="5"/>
      <dgm:spPr/>
    </dgm:pt>
    <dgm:pt modelId="{B627D98A-A1C6-43FA-A5D2-A3473C716AC4}" type="pres">
      <dgm:prSet presAssocID="{ED896C68-97C5-47E3-99F3-BD17ED6FAC9F}" presName="composite" presStyleCnt="0"/>
      <dgm:spPr/>
    </dgm:pt>
    <dgm:pt modelId="{A65D8E6C-4D1A-4CE1-A1AD-66AC60CD7DE9}" type="pres">
      <dgm:prSet presAssocID="{ED896C68-97C5-47E3-99F3-BD17ED6FAC9F}" presName="imagSh" presStyleLbl="bgImgPlace1" presStyleIdx="5" presStyleCnt="6" custLinFactNeighborX="2841" custLinFactNeighborY="-1728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ist with solid fill"/>
        </a:ext>
      </dgm:extLst>
    </dgm:pt>
    <dgm:pt modelId="{72F4DC6E-9B92-4858-8CC7-33535A4833A8}" type="pres">
      <dgm:prSet presAssocID="{ED896C68-97C5-47E3-99F3-BD17ED6FAC9F}" presName="txNode" presStyleLbl="node1" presStyleIdx="5" presStyleCnt="6">
        <dgm:presLayoutVars>
          <dgm:bulletEnabled val="1"/>
        </dgm:presLayoutVars>
      </dgm:prSet>
      <dgm:spPr/>
    </dgm:pt>
  </dgm:ptLst>
  <dgm:cxnLst>
    <dgm:cxn modelId="{07551119-A766-4D60-99C1-C4C3C5D7E1DD}" type="presOf" srcId="{ED896C68-97C5-47E3-99F3-BD17ED6FAC9F}" destId="{72F4DC6E-9B92-4858-8CC7-33535A4833A8}" srcOrd="0" destOrd="0" presId="urn:microsoft.com/office/officeart/2005/8/layout/hProcess10"/>
    <dgm:cxn modelId="{7C190824-3D57-4479-912C-3511693BA2C5}" type="presOf" srcId="{394D81B8-8FA9-46A3-95EA-DA0960A8B523}" destId="{E1818948-61BD-4BE7-A26F-C52F1B053A7E}" srcOrd="0" destOrd="0" presId="urn:microsoft.com/office/officeart/2005/8/layout/hProcess10"/>
    <dgm:cxn modelId="{B64FA62B-FE2A-4AD1-87CD-B2854C3EFE49}" srcId="{E6C7FD90-1FBC-4368-ADCB-1C361CBE9CB0}" destId="{1B5E2B1D-A081-490D-B57A-D784B8054728}" srcOrd="3" destOrd="0" parTransId="{89129DE1-E5D8-4171-9E4C-900484FD12E6}" sibTransId="{141188DF-F946-42A6-80E6-8E48EDE05F4C}"/>
    <dgm:cxn modelId="{CCE1322D-3D3D-450E-8FC0-D91C73A12FF9}" srcId="{E6C7FD90-1FBC-4368-ADCB-1C361CBE9CB0}" destId="{9A01E565-E794-4322-8E50-7CA4C659E1BA}" srcOrd="0" destOrd="0" parTransId="{57B32468-AE4B-4972-B911-449B3C79204F}" sibTransId="{394D81B8-8FA9-46A3-95EA-DA0960A8B523}"/>
    <dgm:cxn modelId="{1682955F-D07D-4C7C-BE86-A915B25096C1}" type="presOf" srcId="{141188DF-F946-42A6-80E6-8E48EDE05F4C}" destId="{6A5AF823-C77B-4C91-A1E9-B4CEE665456D}" srcOrd="1" destOrd="0" presId="urn:microsoft.com/office/officeart/2005/8/layout/hProcess10"/>
    <dgm:cxn modelId="{A7AFB041-CA46-4241-8C1E-19ED9E98C277}" type="presOf" srcId="{BA83165D-54C0-4B86-9558-FB7F674D4186}" destId="{E0D1A618-4D1A-49EE-9B90-43562D6ADCBE}" srcOrd="0" destOrd="0" presId="urn:microsoft.com/office/officeart/2005/8/layout/hProcess10"/>
    <dgm:cxn modelId="{C3E7B163-E1C8-4600-A079-CF0146742BB3}" type="presOf" srcId="{9A01E565-E794-4322-8E50-7CA4C659E1BA}" destId="{670506A5-EBBF-4120-BC87-7D0E76677909}" srcOrd="0" destOrd="0" presId="urn:microsoft.com/office/officeart/2005/8/layout/hProcess10"/>
    <dgm:cxn modelId="{E2B9266F-3A3F-48BB-B30D-6F757CEF7638}" type="presOf" srcId="{41BAB2C6-53ED-4AD3-8ABC-2E0FF11B9387}" destId="{BC21D377-472A-4869-9103-518980F8FF75}" srcOrd="0" destOrd="0" presId="urn:microsoft.com/office/officeart/2005/8/layout/hProcess10"/>
    <dgm:cxn modelId="{FBEE1972-C5EA-441C-BB7B-22E7D295E20C}" type="presOf" srcId="{1F788E0E-9A94-4D74-9EE4-189F286EDC70}" destId="{36B0B2EF-354A-4763-AB2D-5F2DC51EEC7C}" srcOrd="0" destOrd="0" presId="urn:microsoft.com/office/officeart/2005/8/layout/hProcess10"/>
    <dgm:cxn modelId="{E0AEF254-6057-40D9-8FB6-1976A6318066}" type="presOf" srcId="{1F788E0E-9A94-4D74-9EE4-189F286EDC70}" destId="{0C8514AE-04F4-44FF-BF05-23F928494B22}" srcOrd="1" destOrd="0" presId="urn:microsoft.com/office/officeart/2005/8/layout/hProcess10"/>
    <dgm:cxn modelId="{D914E179-EB69-4F89-BFA2-93AC28C68FEE}" type="presOf" srcId="{1B5E2B1D-A081-490D-B57A-D784B8054728}" destId="{3560C25E-72B6-4792-AF98-B0D0BC6F8147}" srcOrd="0" destOrd="0" presId="urn:microsoft.com/office/officeart/2005/8/layout/hProcess10"/>
    <dgm:cxn modelId="{3744CE7D-6028-48F8-B575-3DD26CDCBE34}" type="presOf" srcId="{394D81B8-8FA9-46A3-95EA-DA0960A8B523}" destId="{879E1D27-0E1F-4E63-BFF5-310CA56279E9}" srcOrd="1" destOrd="0" presId="urn:microsoft.com/office/officeart/2005/8/layout/hProcess10"/>
    <dgm:cxn modelId="{FA5DD885-1429-4ED1-A593-A3A9D187C609}" type="presOf" srcId="{2404C88B-1FCC-42AA-84FB-A84BF857E2C9}" destId="{3A90C67D-3366-41C5-A589-87D3AEE533AA}" srcOrd="0" destOrd="0" presId="urn:microsoft.com/office/officeart/2005/8/layout/hProcess10"/>
    <dgm:cxn modelId="{19858E9A-78B0-44D3-AD6F-19F6155341EE}" type="presOf" srcId="{E6C7FD90-1FBC-4368-ADCB-1C361CBE9CB0}" destId="{E592F49E-8A85-4587-90AC-9135E8154EDD}" srcOrd="0" destOrd="0" presId="urn:microsoft.com/office/officeart/2005/8/layout/hProcess10"/>
    <dgm:cxn modelId="{80C85FAF-EC9D-45A7-9A83-10AECEA96D7F}" type="presOf" srcId="{41BAB2C6-53ED-4AD3-8ABC-2E0FF11B9387}" destId="{8E628735-7DA4-4612-B173-3EA1C3D231DA}" srcOrd="1" destOrd="0" presId="urn:microsoft.com/office/officeart/2005/8/layout/hProcess10"/>
    <dgm:cxn modelId="{9CA3F8B2-7DB2-4B3E-BAC6-2BB4BD19D49E}" srcId="{E6C7FD90-1FBC-4368-ADCB-1C361CBE9CB0}" destId="{BA83165D-54C0-4B86-9558-FB7F674D4186}" srcOrd="1" destOrd="0" parTransId="{39F99759-AABF-4AC6-BF59-60EEFD9A4EAA}" sibTransId="{2404C88B-1FCC-42AA-84FB-A84BF857E2C9}"/>
    <dgm:cxn modelId="{0EC4C8B9-3056-49E5-83D9-6F4693A77D68}" type="presOf" srcId="{521244CE-B89D-42C2-88A4-2815E809DE15}" destId="{BFC5E91D-FA61-42DF-86E1-C8D00DEBC6E5}" srcOrd="0" destOrd="0" presId="urn:microsoft.com/office/officeart/2005/8/layout/hProcess10"/>
    <dgm:cxn modelId="{A3CD37BA-216A-4475-83B6-84BAFBFF7807}" type="presOf" srcId="{2404C88B-1FCC-42AA-84FB-A84BF857E2C9}" destId="{01DF7483-4A09-4D60-B3C1-9DA3CCEA7E04}" srcOrd="1" destOrd="0" presId="urn:microsoft.com/office/officeart/2005/8/layout/hProcess10"/>
    <dgm:cxn modelId="{8D39ACE1-6AB3-4893-8695-B9315D2DC0A5}" type="presOf" srcId="{6922B729-8EF8-4F73-B119-515E994A8138}" destId="{F8A5DE2E-2CFE-4917-B9E7-006EA3EA8959}" srcOrd="0" destOrd="0" presId="urn:microsoft.com/office/officeart/2005/8/layout/hProcess10"/>
    <dgm:cxn modelId="{73FB00E7-359E-4782-8148-889A595C28F5}" srcId="{E6C7FD90-1FBC-4368-ADCB-1C361CBE9CB0}" destId="{ED896C68-97C5-47E3-99F3-BD17ED6FAC9F}" srcOrd="5" destOrd="0" parTransId="{21937BDB-5600-446D-A200-DC333B5B6326}" sibTransId="{E5DB6222-E6FC-485F-9EF8-D77BD68EA678}"/>
    <dgm:cxn modelId="{6C1396E8-5607-4353-8D1C-15AFB60CFA92}" type="presOf" srcId="{141188DF-F946-42A6-80E6-8E48EDE05F4C}" destId="{B12C3390-6B1C-40AE-9EB0-F9ACFA5799CA}" srcOrd="0" destOrd="0" presId="urn:microsoft.com/office/officeart/2005/8/layout/hProcess10"/>
    <dgm:cxn modelId="{983B23E9-2C66-4E38-B840-FAE70BC9F16E}" srcId="{E6C7FD90-1FBC-4368-ADCB-1C361CBE9CB0}" destId="{6922B729-8EF8-4F73-B119-515E994A8138}" srcOrd="2" destOrd="0" parTransId="{7D8416FD-EFA0-4FAB-A9B3-BFD391CA281C}" sibTransId="{41BAB2C6-53ED-4AD3-8ABC-2E0FF11B9387}"/>
    <dgm:cxn modelId="{B36198ED-63DF-408A-A096-226832F694C4}" srcId="{E6C7FD90-1FBC-4368-ADCB-1C361CBE9CB0}" destId="{521244CE-B89D-42C2-88A4-2815E809DE15}" srcOrd="4" destOrd="0" parTransId="{923916AA-D647-4FFE-85EB-FEA06CE758DF}" sibTransId="{1F788E0E-9A94-4D74-9EE4-189F286EDC70}"/>
    <dgm:cxn modelId="{D0DBA8D8-CD9C-46FF-8F20-2FD16C70124C}" type="presParOf" srcId="{E592F49E-8A85-4587-90AC-9135E8154EDD}" destId="{BAEBE35E-56D9-4EE5-AF57-2C612274C904}" srcOrd="0" destOrd="0" presId="urn:microsoft.com/office/officeart/2005/8/layout/hProcess10"/>
    <dgm:cxn modelId="{257007E1-B93D-4404-9AB9-811064C48BC4}" type="presParOf" srcId="{BAEBE35E-56D9-4EE5-AF57-2C612274C904}" destId="{D4E3C2D1-66DA-4B07-A823-29CCF5141ADA}" srcOrd="0" destOrd="0" presId="urn:microsoft.com/office/officeart/2005/8/layout/hProcess10"/>
    <dgm:cxn modelId="{92E4892A-F689-48F4-8ED8-36F93AB86D59}" type="presParOf" srcId="{BAEBE35E-56D9-4EE5-AF57-2C612274C904}" destId="{670506A5-EBBF-4120-BC87-7D0E76677909}" srcOrd="1" destOrd="0" presId="urn:microsoft.com/office/officeart/2005/8/layout/hProcess10"/>
    <dgm:cxn modelId="{6E4FB361-DDA2-4AA5-8578-9492E2F03940}" type="presParOf" srcId="{E592F49E-8A85-4587-90AC-9135E8154EDD}" destId="{E1818948-61BD-4BE7-A26F-C52F1B053A7E}" srcOrd="1" destOrd="0" presId="urn:microsoft.com/office/officeart/2005/8/layout/hProcess10"/>
    <dgm:cxn modelId="{81CA1A0D-4F95-4443-BDA3-E0A927522C80}" type="presParOf" srcId="{E1818948-61BD-4BE7-A26F-C52F1B053A7E}" destId="{879E1D27-0E1F-4E63-BFF5-310CA56279E9}" srcOrd="0" destOrd="0" presId="urn:microsoft.com/office/officeart/2005/8/layout/hProcess10"/>
    <dgm:cxn modelId="{390E4D69-40AA-404B-8E5E-FE326FEE93EE}" type="presParOf" srcId="{E592F49E-8A85-4587-90AC-9135E8154EDD}" destId="{D11F605F-0ABE-4C22-AD67-0C29FE9CC714}" srcOrd="2" destOrd="0" presId="urn:microsoft.com/office/officeart/2005/8/layout/hProcess10"/>
    <dgm:cxn modelId="{9F7EFF7C-2DBD-4BCD-8FDB-77C7AB4AA5FF}" type="presParOf" srcId="{D11F605F-0ABE-4C22-AD67-0C29FE9CC714}" destId="{5E8A5F29-416D-40DD-9BF7-86AEE254B92C}" srcOrd="0" destOrd="0" presId="urn:microsoft.com/office/officeart/2005/8/layout/hProcess10"/>
    <dgm:cxn modelId="{0FF8B03A-32BD-4F16-96D0-1C0A08683A51}" type="presParOf" srcId="{D11F605F-0ABE-4C22-AD67-0C29FE9CC714}" destId="{E0D1A618-4D1A-49EE-9B90-43562D6ADCBE}" srcOrd="1" destOrd="0" presId="urn:microsoft.com/office/officeart/2005/8/layout/hProcess10"/>
    <dgm:cxn modelId="{3B80C43E-5E18-43C1-A253-D3FE9B448EB7}" type="presParOf" srcId="{E592F49E-8A85-4587-90AC-9135E8154EDD}" destId="{3A90C67D-3366-41C5-A589-87D3AEE533AA}" srcOrd="3" destOrd="0" presId="urn:microsoft.com/office/officeart/2005/8/layout/hProcess10"/>
    <dgm:cxn modelId="{3B49ECA4-C6EC-47EC-A183-14E3113A743B}" type="presParOf" srcId="{3A90C67D-3366-41C5-A589-87D3AEE533AA}" destId="{01DF7483-4A09-4D60-B3C1-9DA3CCEA7E04}" srcOrd="0" destOrd="0" presId="urn:microsoft.com/office/officeart/2005/8/layout/hProcess10"/>
    <dgm:cxn modelId="{8272C39F-51D9-446A-81A1-6B7DDDA264AC}" type="presParOf" srcId="{E592F49E-8A85-4587-90AC-9135E8154EDD}" destId="{4303B0DC-3425-4AC1-AA57-7BBB68EB200A}" srcOrd="4" destOrd="0" presId="urn:microsoft.com/office/officeart/2005/8/layout/hProcess10"/>
    <dgm:cxn modelId="{6E82D43D-13EF-4D0F-A038-D47359EBB052}" type="presParOf" srcId="{4303B0DC-3425-4AC1-AA57-7BBB68EB200A}" destId="{29BD087F-4BDD-410B-8F6B-A28392306DFD}" srcOrd="0" destOrd="0" presId="urn:microsoft.com/office/officeart/2005/8/layout/hProcess10"/>
    <dgm:cxn modelId="{B2520A20-D68F-4F7A-B3C2-80E67714C51B}" type="presParOf" srcId="{4303B0DC-3425-4AC1-AA57-7BBB68EB200A}" destId="{F8A5DE2E-2CFE-4917-B9E7-006EA3EA8959}" srcOrd="1" destOrd="0" presId="urn:microsoft.com/office/officeart/2005/8/layout/hProcess10"/>
    <dgm:cxn modelId="{9F756967-0F64-4D9F-A170-F0AA21B3BF0E}" type="presParOf" srcId="{E592F49E-8A85-4587-90AC-9135E8154EDD}" destId="{BC21D377-472A-4869-9103-518980F8FF75}" srcOrd="5" destOrd="0" presId="urn:microsoft.com/office/officeart/2005/8/layout/hProcess10"/>
    <dgm:cxn modelId="{8FE7E456-E4F0-4129-B2D1-39FE22CE0998}" type="presParOf" srcId="{BC21D377-472A-4869-9103-518980F8FF75}" destId="{8E628735-7DA4-4612-B173-3EA1C3D231DA}" srcOrd="0" destOrd="0" presId="urn:microsoft.com/office/officeart/2005/8/layout/hProcess10"/>
    <dgm:cxn modelId="{A876B0DF-026A-4619-AD37-E6F75FEDCB11}" type="presParOf" srcId="{E592F49E-8A85-4587-90AC-9135E8154EDD}" destId="{E1EB472C-6A1F-4170-892A-CCD3979A0503}" srcOrd="6" destOrd="0" presId="urn:microsoft.com/office/officeart/2005/8/layout/hProcess10"/>
    <dgm:cxn modelId="{175C25D9-B697-495F-956F-C743D0F7753B}" type="presParOf" srcId="{E1EB472C-6A1F-4170-892A-CCD3979A0503}" destId="{124A18C5-8FF4-4748-9920-323588793A4C}" srcOrd="0" destOrd="0" presId="urn:microsoft.com/office/officeart/2005/8/layout/hProcess10"/>
    <dgm:cxn modelId="{E5374F08-D39E-4BD9-916F-04EA8D3CFB7A}" type="presParOf" srcId="{E1EB472C-6A1F-4170-892A-CCD3979A0503}" destId="{3560C25E-72B6-4792-AF98-B0D0BC6F8147}" srcOrd="1" destOrd="0" presId="urn:microsoft.com/office/officeart/2005/8/layout/hProcess10"/>
    <dgm:cxn modelId="{AEFFA307-5137-4890-91DD-8DDBA917EFE4}" type="presParOf" srcId="{E592F49E-8A85-4587-90AC-9135E8154EDD}" destId="{B12C3390-6B1C-40AE-9EB0-F9ACFA5799CA}" srcOrd="7" destOrd="0" presId="urn:microsoft.com/office/officeart/2005/8/layout/hProcess10"/>
    <dgm:cxn modelId="{EAC45625-FA2B-4232-A389-06EE6D46204B}" type="presParOf" srcId="{B12C3390-6B1C-40AE-9EB0-F9ACFA5799CA}" destId="{6A5AF823-C77B-4C91-A1E9-B4CEE665456D}" srcOrd="0" destOrd="0" presId="urn:microsoft.com/office/officeart/2005/8/layout/hProcess10"/>
    <dgm:cxn modelId="{4973A7F8-D146-4BBC-88B7-E29B3E660BCB}" type="presParOf" srcId="{E592F49E-8A85-4587-90AC-9135E8154EDD}" destId="{A15D77DD-69FF-4D31-8D7B-498CB83BDE30}" srcOrd="8" destOrd="0" presId="urn:microsoft.com/office/officeart/2005/8/layout/hProcess10"/>
    <dgm:cxn modelId="{A733AD6B-C6AF-43BF-A819-E0152910AC18}" type="presParOf" srcId="{A15D77DD-69FF-4D31-8D7B-498CB83BDE30}" destId="{65768B85-97C9-4796-BE6A-491D79959D24}" srcOrd="0" destOrd="0" presId="urn:microsoft.com/office/officeart/2005/8/layout/hProcess10"/>
    <dgm:cxn modelId="{D1E855C5-E251-41B9-8AFB-CC6A077DC764}" type="presParOf" srcId="{A15D77DD-69FF-4D31-8D7B-498CB83BDE30}" destId="{BFC5E91D-FA61-42DF-86E1-C8D00DEBC6E5}" srcOrd="1" destOrd="0" presId="urn:microsoft.com/office/officeart/2005/8/layout/hProcess10"/>
    <dgm:cxn modelId="{12ABA956-CEBA-4341-BA91-61D44E88412C}" type="presParOf" srcId="{E592F49E-8A85-4587-90AC-9135E8154EDD}" destId="{36B0B2EF-354A-4763-AB2D-5F2DC51EEC7C}" srcOrd="9" destOrd="0" presId="urn:microsoft.com/office/officeart/2005/8/layout/hProcess10"/>
    <dgm:cxn modelId="{609A13B7-6A9B-4AE1-9F56-191537E4F2AE}" type="presParOf" srcId="{36B0B2EF-354A-4763-AB2D-5F2DC51EEC7C}" destId="{0C8514AE-04F4-44FF-BF05-23F928494B22}" srcOrd="0" destOrd="0" presId="urn:microsoft.com/office/officeart/2005/8/layout/hProcess10"/>
    <dgm:cxn modelId="{E83D92B8-8FD8-4CDF-AE03-C397D7A2CBC6}" type="presParOf" srcId="{E592F49E-8A85-4587-90AC-9135E8154EDD}" destId="{B627D98A-A1C6-43FA-A5D2-A3473C716AC4}" srcOrd="10" destOrd="0" presId="urn:microsoft.com/office/officeart/2005/8/layout/hProcess10"/>
    <dgm:cxn modelId="{AF509B4D-56BC-4E57-96B7-D5D7044250F0}" type="presParOf" srcId="{B627D98A-A1C6-43FA-A5D2-A3473C716AC4}" destId="{A65D8E6C-4D1A-4CE1-A1AD-66AC60CD7DE9}" srcOrd="0" destOrd="0" presId="urn:microsoft.com/office/officeart/2005/8/layout/hProcess10"/>
    <dgm:cxn modelId="{4BEBACC0-283B-472D-BCC6-B20880B546B2}" type="presParOf" srcId="{B627D98A-A1C6-43FA-A5D2-A3473C716AC4}" destId="{72F4DC6E-9B92-4858-8CC7-33535A4833A8}"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E6C7FD90-1FBC-4368-ADCB-1C361CBE9CB0}" type="doc">
      <dgm:prSet loTypeId="urn:microsoft.com/office/officeart/2005/8/layout/hProcess10" loCatId="picture" qsTypeId="urn:microsoft.com/office/officeart/2005/8/quickstyle/simple1" qsCatId="simple" csTypeId="urn:microsoft.com/office/officeart/2005/8/colors/accent5_4" csCatId="accent5" phldr="1"/>
      <dgm:spPr/>
      <dgm:t>
        <a:bodyPr/>
        <a:lstStyle/>
        <a:p>
          <a:endParaRPr lang="en-GB"/>
        </a:p>
      </dgm:t>
    </dgm:pt>
    <dgm:pt modelId="{9A01E565-E794-4322-8E50-7CA4C659E1BA}">
      <dgm:prSet phldrT="[Text]"/>
      <dgm:spPr/>
      <dgm:t>
        <a:bodyPr/>
        <a:lstStyle/>
        <a:p>
          <a:r>
            <a:rPr lang="en-GB" dirty="0"/>
            <a:t>Environment Setup </a:t>
          </a:r>
        </a:p>
      </dgm:t>
    </dgm:pt>
    <dgm:pt modelId="{57B32468-AE4B-4972-B911-449B3C79204F}" type="parTrans" cxnId="{CCE1322D-3D3D-450E-8FC0-D91C73A12FF9}">
      <dgm:prSet/>
      <dgm:spPr/>
      <dgm:t>
        <a:bodyPr/>
        <a:lstStyle/>
        <a:p>
          <a:endParaRPr lang="en-GB"/>
        </a:p>
      </dgm:t>
    </dgm:pt>
    <dgm:pt modelId="{394D81B8-8FA9-46A3-95EA-DA0960A8B523}" type="sibTrans" cxnId="{CCE1322D-3D3D-450E-8FC0-D91C73A12FF9}">
      <dgm:prSet/>
      <dgm:spPr/>
      <dgm:t>
        <a:bodyPr/>
        <a:lstStyle/>
        <a:p>
          <a:endParaRPr lang="en-GB"/>
        </a:p>
      </dgm:t>
    </dgm:pt>
    <dgm:pt modelId="{6922B729-8EF8-4F73-B119-515E994A8138}">
      <dgm:prSet phldrT="[Text]"/>
      <dgm:spPr/>
      <dgm:t>
        <a:bodyPr/>
        <a:lstStyle/>
        <a:p>
          <a:r>
            <a:rPr lang="en-GB" dirty="0"/>
            <a:t>Ros2 package tree and implementation</a:t>
          </a:r>
        </a:p>
      </dgm:t>
    </dgm:pt>
    <dgm:pt modelId="{7D8416FD-EFA0-4FAB-A9B3-BFD391CA281C}" type="parTrans" cxnId="{983B23E9-2C66-4E38-B840-FAE70BC9F16E}">
      <dgm:prSet/>
      <dgm:spPr/>
      <dgm:t>
        <a:bodyPr/>
        <a:lstStyle/>
        <a:p>
          <a:endParaRPr lang="en-GB"/>
        </a:p>
      </dgm:t>
    </dgm:pt>
    <dgm:pt modelId="{41BAB2C6-53ED-4AD3-8ABC-2E0FF11B9387}" type="sibTrans" cxnId="{983B23E9-2C66-4E38-B840-FAE70BC9F16E}">
      <dgm:prSet/>
      <dgm:spPr/>
      <dgm:t>
        <a:bodyPr/>
        <a:lstStyle/>
        <a:p>
          <a:endParaRPr lang="en-GB"/>
        </a:p>
      </dgm:t>
    </dgm:pt>
    <dgm:pt modelId="{1B5E2B1D-A081-490D-B57A-D784B8054728}">
      <dgm:prSet/>
      <dgm:spPr/>
      <dgm:t>
        <a:bodyPr/>
        <a:lstStyle/>
        <a:p>
          <a:r>
            <a:rPr lang="en-GB" dirty="0"/>
            <a:t>Ros2 OPCUA Bridge </a:t>
          </a:r>
        </a:p>
      </dgm:t>
    </dgm:pt>
    <dgm:pt modelId="{89129DE1-E5D8-4171-9E4C-900484FD12E6}" type="parTrans" cxnId="{B64FA62B-FE2A-4AD1-87CD-B2854C3EFE49}">
      <dgm:prSet/>
      <dgm:spPr/>
      <dgm:t>
        <a:bodyPr/>
        <a:lstStyle/>
        <a:p>
          <a:endParaRPr lang="en-GB"/>
        </a:p>
      </dgm:t>
    </dgm:pt>
    <dgm:pt modelId="{141188DF-F946-42A6-80E6-8E48EDE05F4C}" type="sibTrans" cxnId="{B64FA62B-FE2A-4AD1-87CD-B2854C3EFE49}">
      <dgm:prSet/>
      <dgm:spPr/>
      <dgm:t>
        <a:bodyPr/>
        <a:lstStyle/>
        <a:p>
          <a:endParaRPr lang="en-GB"/>
        </a:p>
      </dgm:t>
    </dgm:pt>
    <dgm:pt modelId="{521244CE-B89D-42C2-88A4-2815E809DE15}">
      <dgm:prSet/>
      <dgm:spPr/>
      <dgm:t>
        <a:bodyPr/>
        <a:lstStyle/>
        <a:p>
          <a:r>
            <a:rPr lang="en-GB" dirty="0"/>
            <a:t>OPCUA Server and Database</a:t>
          </a:r>
        </a:p>
      </dgm:t>
    </dgm:pt>
    <dgm:pt modelId="{923916AA-D647-4FFE-85EB-FEA06CE758DF}" type="parTrans" cxnId="{B36198ED-63DF-408A-A096-226832F694C4}">
      <dgm:prSet/>
      <dgm:spPr/>
      <dgm:t>
        <a:bodyPr/>
        <a:lstStyle/>
        <a:p>
          <a:endParaRPr lang="en-GB"/>
        </a:p>
      </dgm:t>
    </dgm:pt>
    <dgm:pt modelId="{1F788E0E-9A94-4D74-9EE4-189F286EDC70}" type="sibTrans" cxnId="{B36198ED-63DF-408A-A096-226832F694C4}">
      <dgm:prSet/>
      <dgm:spPr/>
      <dgm:t>
        <a:bodyPr/>
        <a:lstStyle/>
        <a:p>
          <a:endParaRPr lang="en-GB"/>
        </a:p>
      </dgm:t>
    </dgm:pt>
    <dgm:pt modelId="{BA83165D-54C0-4B86-9558-FB7F674D4186}">
      <dgm:prSet phldrT="[Text]"/>
      <dgm:spPr/>
      <dgm:t>
        <a:bodyPr/>
        <a:lstStyle/>
        <a:p>
          <a:r>
            <a:rPr lang="en-GB" dirty="0"/>
            <a:t>KukaVarProxy Experimental Hardware communication</a:t>
          </a:r>
        </a:p>
      </dgm:t>
    </dgm:pt>
    <dgm:pt modelId="{39F99759-AABF-4AC6-BF59-60EEFD9A4EAA}" type="parTrans" cxnId="{9CA3F8B2-7DB2-4B3E-BAC6-2BB4BD19D49E}">
      <dgm:prSet/>
      <dgm:spPr/>
      <dgm:t>
        <a:bodyPr/>
        <a:lstStyle/>
        <a:p>
          <a:endParaRPr lang="en-GB"/>
        </a:p>
      </dgm:t>
    </dgm:pt>
    <dgm:pt modelId="{2404C88B-1FCC-42AA-84FB-A84BF857E2C9}" type="sibTrans" cxnId="{9CA3F8B2-7DB2-4B3E-BAC6-2BB4BD19D49E}">
      <dgm:prSet/>
      <dgm:spPr/>
      <dgm:t>
        <a:bodyPr/>
        <a:lstStyle/>
        <a:p>
          <a:endParaRPr lang="en-GB"/>
        </a:p>
      </dgm:t>
    </dgm:pt>
    <dgm:pt modelId="{ED896C68-97C5-47E3-99F3-BD17ED6FAC9F}">
      <dgm:prSet/>
      <dgm:spPr/>
      <dgm:t>
        <a:bodyPr/>
        <a:lstStyle/>
        <a:p>
          <a:r>
            <a:rPr lang="en-GB" dirty="0"/>
            <a:t>Dashboard</a:t>
          </a:r>
        </a:p>
      </dgm:t>
    </dgm:pt>
    <dgm:pt modelId="{21937BDB-5600-446D-A200-DC333B5B6326}" type="parTrans" cxnId="{73FB00E7-359E-4782-8148-889A595C28F5}">
      <dgm:prSet/>
      <dgm:spPr/>
      <dgm:t>
        <a:bodyPr/>
        <a:lstStyle/>
        <a:p>
          <a:endParaRPr lang="en-GB"/>
        </a:p>
      </dgm:t>
    </dgm:pt>
    <dgm:pt modelId="{E5DB6222-E6FC-485F-9EF8-D77BD68EA678}" type="sibTrans" cxnId="{73FB00E7-359E-4782-8148-889A595C28F5}">
      <dgm:prSet/>
      <dgm:spPr/>
      <dgm:t>
        <a:bodyPr/>
        <a:lstStyle/>
        <a:p>
          <a:endParaRPr lang="en-GB"/>
        </a:p>
      </dgm:t>
    </dgm:pt>
    <dgm:pt modelId="{E592F49E-8A85-4587-90AC-9135E8154EDD}" type="pres">
      <dgm:prSet presAssocID="{E6C7FD90-1FBC-4368-ADCB-1C361CBE9CB0}" presName="Name0" presStyleCnt="0">
        <dgm:presLayoutVars>
          <dgm:dir/>
          <dgm:resizeHandles val="exact"/>
        </dgm:presLayoutVars>
      </dgm:prSet>
      <dgm:spPr/>
    </dgm:pt>
    <dgm:pt modelId="{BAEBE35E-56D9-4EE5-AF57-2C612274C904}" type="pres">
      <dgm:prSet presAssocID="{9A01E565-E794-4322-8E50-7CA4C659E1BA}" presName="composite" presStyleCnt="0"/>
      <dgm:spPr/>
    </dgm:pt>
    <dgm:pt modelId="{D4E3C2D1-66DA-4B07-A823-29CCF5141ADA}" type="pres">
      <dgm:prSet presAssocID="{9A01E565-E794-4322-8E50-7CA4C659E1BA}" presName="imagSh" presStyleLbl="bgImgPlace1" presStyleIdx="0" presStyleCnt="6" custLinFactNeighborX="2841" custLinFactNeighborY="-1728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mpleted with solid fill"/>
        </a:ext>
      </dgm:extLst>
    </dgm:pt>
    <dgm:pt modelId="{670506A5-EBBF-4120-BC87-7D0E76677909}" type="pres">
      <dgm:prSet presAssocID="{9A01E565-E794-4322-8E50-7CA4C659E1BA}" presName="txNode" presStyleLbl="node1" presStyleIdx="0" presStyleCnt="6">
        <dgm:presLayoutVars>
          <dgm:bulletEnabled val="1"/>
        </dgm:presLayoutVars>
      </dgm:prSet>
      <dgm:spPr/>
    </dgm:pt>
    <dgm:pt modelId="{E1818948-61BD-4BE7-A26F-C52F1B053A7E}" type="pres">
      <dgm:prSet presAssocID="{394D81B8-8FA9-46A3-95EA-DA0960A8B523}" presName="sibTrans" presStyleLbl="sibTrans2D1" presStyleIdx="0" presStyleCnt="5"/>
      <dgm:spPr/>
    </dgm:pt>
    <dgm:pt modelId="{879E1D27-0E1F-4E63-BFF5-310CA56279E9}" type="pres">
      <dgm:prSet presAssocID="{394D81B8-8FA9-46A3-95EA-DA0960A8B523}" presName="connTx" presStyleLbl="sibTrans2D1" presStyleIdx="0" presStyleCnt="5"/>
      <dgm:spPr/>
    </dgm:pt>
    <dgm:pt modelId="{D11F605F-0ABE-4C22-AD67-0C29FE9CC714}" type="pres">
      <dgm:prSet presAssocID="{BA83165D-54C0-4B86-9558-FB7F674D4186}" presName="composite" presStyleCnt="0"/>
      <dgm:spPr/>
    </dgm:pt>
    <dgm:pt modelId="{5E8A5F29-416D-40DD-9BF7-86AEE254B92C}" type="pres">
      <dgm:prSet presAssocID="{BA83165D-54C0-4B86-9558-FB7F674D4186}" presName="imagSh" presStyleLbl="bgImgPlace1" presStyleIdx="1" presStyleCnt="6" custLinFactNeighborX="2841" custLinFactNeighborY="-1728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pleted with solid fill"/>
        </a:ext>
      </dgm:extLst>
    </dgm:pt>
    <dgm:pt modelId="{E0D1A618-4D1A-49EE-9B90-43562D6ADCBE}" type="pres">
      <dgm:prSet presAssocID="{BA83165D-54C0-4B86-9558-FB7F674D4186}" presName="txNode" presStyleLbl="node1" presStyleIdx="1" presStyleCnt="6">
        <dgm:presLayoutVars>
          <dgm:bulletEnabled val="1"/>
        </dgm:presLayoutVars>
      </dgm:prSet>
      <dgm:spPr/>
    </dgm:pt>
    <dgm:pt modelId="{3A90C67D-3366-41C5-A589-87D3AEE533AA}" type="pres">
      <dgm:prSet presAssocID="{2404C88B-1FCC-42AA-84FB-A84BF857E2C9}" presName="sibTrans" presStyleLbl="sibTrans2D1" presStyleIdx="1" presStyleCnt="5"/>
      <dgm:spPr/>
    </dgm:pt>
    <dgm:pt modelId="{01DF7483-4A09-4D60-B3C1-9DA3CCEA7E04}" type="pres">
      <dgm:prSet presAssocID="{2404C88B-1FCC-42AA-84FB-A84BF857E2C9}" presName="connTx" presStyleLbl="sibTrans2D1" presStyleIdx="1" presStyleCnt="5"/>
      <dgm:spPr/>
    </dgm:pt>
    <dgm:pt modelId="{4303B0DC-3425-4AC1-AA57-7BBB68EB200A}" type="pres">
      <dgm:prSet presAssocID="{6922B729-8EF8-4F73-B119-515E994A8138}" presName="composite" presStyleCnt="0"/>
      <dgm:spPr/>
    </dgm:pt>
    <dgm:pt modelId="{29BD087F-4BDD-410B-8F6B-A28392306DFD}" type="pres">
      <dgm:prSet presAssocID="{6922B729-8EF8-4F73-B119-515E994A8138}" presName="imagSh" presStyleLbl="bgImgPlace1" presStyleIdx="2" presStyleCnt="6" custLinFactNeighborX="2841" custLinFactNeighborY="-1728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ist with solid fill"/>
        </a:ext>
      </dgm:extLst>
    </dgm:pt>
    <dgm:pt modelId="{F8A5DE2E-2CFE-4917-B9E7-006EA3EA8959}" type="pres">
      <dgm:prSet presAssocID="{6922B729-8EF8-4F73-B119-515E994A8138}" presName="txNode" presStyleLbl="node1" presStyleIdx="2" presStyleCnt="6">
        <dgm:presLayoutVars>
          <dgm:bulletEnabled val="1"/>
        </dgm:presLayoutVars>
      </dgm:prSet>
      <dgm:spPr/>
    </dgm:pt>
    <dgm:pt modelId="{BC21D377-472A-4869-9103-518980F8FF75}" type="pres">
      <dgm:prSet presAssocID="{41BAB2C6-53ED-4AD3-8ABC-2E0FF11B9387}" presName="sibTrans" presStyleLbl="sibTrans2D1" presStyleIdx="2" presStyleCnt="5"/>
      <dgm:spPr/>
    </dgm:pt>
    <dgm:pt modelId="{8E628735-7DA4-4612-B173-3EA1C3D231DA}" type="pres">
      <dgm:prSet presAssocID="{41BAB2C6-53ED-4AD3-8ABC-2E0FF11B9387}" presName="connTx" presStyleLbl="sibTrans2D1" presStyleIdx="2" presStyleCnt="5"/>
      <dgm:spPr/>
    </dgm:pt>
    <dgm:pt modelId="{E1EB472C-6A1F-4170-892A-CCD3979A0503}" type="pres">
      <dgm:prSet presAssocID="{1B5E2B1D-A081-490D-B57A-D784B8054728}" presName="composite" presStyleCnt="0"/>
      <dgm:spPr/>
    </dgm:pt>
    <dgm:pt modelId="{124A18C5-8FF4-4748-9920-323588793A4C}" type="pres">
      <dgm:prSet presAssocID="{1B5E2B1D-A081-490D-B57A-D784B8054728}" presName="imagSh" presStyleLbl="bgImgPlace1" presStyleIdx="3" presStyleCnt="6" custLinFactNeighborX="2841" custLinFactNeighborY="-1728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ist with solid fill"/>
        </a:ext>
      </dgm:extLst>
    </dgm:pt>
    <dgm:pt modelId="{3560C25E-72B6-4792-AF98-B0D0BC6F8147}" type="pres">
      <dgm:prSet presAssocID="{1B5E2B1D-A081-490D-B57A-D784B8054728}" presName="txNode" presStyleLbl="node1" presStyleIdx="3" presStyleCnt="6">
        <dgm:presLayoutVars>
          <dgm:bulletEnabled val="1"/>
        </dgm:presLayoutVars>
      </dgm:prSet>
      <dgm:spPr/>
    </dgm:pt>
    <dgm:pt modelId="{B12C3390-6B1C-40AE-9EB0-F9ACFA5799CA}" type="pres">
      <dgm:prSet presAssocID="{141188DF-F946-42A6-80E6-8E48EDE05F4C}" presName="sibTrans" presStyleLbl="sibTrans2D1" presStyleIdx="3" presStyleCnt="5"/>
      <dgm:spPr/>
    </dgm:pt>
    <dgm:pt modelId="{6A5AF823-C77B-4C91-A1E9-B4CEE665456D}" type="pres">
      <dgm:prSet presAssocID="{141188DF-F946-42A6-80E6-8E48EDE05F4C}" presName="connTx" presStyleLbl="sibTrans2D1" presStyleIdx="3" presStyleCnt="5"/>
      <dgm:spPr/>
    </dgm:pt>
    <dgm:pt modelId="{A15D77DD-69FF-4D31-8D7B-498CB83BDE30}" type="pres">
      <dgm:prSet presAssocID="{521244CE-B89D-42C2-88A4-2815E809DE15}" presName="composite" presStyleCnt="0"/>
      <dgm:spPr/>
    </dgm:pt>
    <dgm:pt modelId="{65768B85-97C9-4796-BE6A-491D79959D24}" type="pres">
      <dgm:prSet presAssocID="{521244CE-B89D-42C2-88A4-2815E809DE15}" presName="imagSh" presStyleLbl="bgImgPlace1" presStyleIdx="4" presStyleCnt="6" custLinFactNeighborX="2841" custLinFactNeighborY="-1728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ist with solid fill"/>
        </a:ext>
      </dgm:extLst>
    </dgm:pt>
    <dgm:pt modelId="{BFC5E91D-FA61-42DF-86E1-C8D00DEBC6E5}" type="pres">
      <dgm:prSet presAssocID="{521244CE-B89D-42C2-88A4-2815E809DE15}" presName="txNode" presStyleLbl="node1" presStyleIdx="4" presStyleCnt="6">
        <dgm:presLayoutVars>
          <dgm:bulletEnabled val="1"/>
        </dgm:presLayoutVars>
      </dgm:prSet>
      <dgm:spPr/>
    </dgm:pt>
    <dgm:pt modelId="{36B0B2EF-354A-4763-AB2D-5F2DC51EEC7C}" type="pres">
      <dgm:prSet presAssocID="{1F788E0E-9A94-4D74-9EE4-189F286EDC70}" presName="sibTrans" presStyleLbl="sibTrans2D1" presStyleIdx="4" presStyleCnt="5"/>
      <dgm:spPr/>
    </dgm:pt>
    <dgm:pt modelId="{0C8514AE-04F4-44FF-BF05-23F928494B22}" type="pres">
      <dgm:prSet presAssocID="{1F788E0E-9A94-4D74-9EE4-189F286EDC70}" presName="connTx" presStyleLbl="sibTrans2D1" presStyleIdx="4" presStyleCnt="5"/>
      <dgm:spPr/>
    </dgm:pt>
    <dgm:pt modelId="{B627D98A-A1C6-43FA-A5D2-A3473C716AC4}" type="pres">
      <dgm:prSet presAssocID="{ED896C68-97C5-47E3-99F3-BD17ED6FAC9F}" presName="composite" presStyleCnt="0"/>
      <dgm:spPr/>
    </dgm:pt>
    <dgm:pt modelId="{A65D8E6C-4D1A-4CE1-A1AD-66AC60CD7DE9}" type="pres">
      <dgm:prSet presAssocID="{ED896C68-97C5-47E3-99F3-BD17ED6FAC9F}" presName="imagSh" presStyleLbl="bgImgPlace1" presStyleIdx="5" presStyleCnt="6" custLinFactNeighborX="2841" custLinFactNeighborY="-1728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ist with solid fill"/>
        </a:ext>
      </dgm:extLst>
    </dgm:pt>
    <dgm:pt modelId="{72F4DC6E-9B92-4858-8CC7-33535A4833A8}" type="pres">
      <dgm:prSet presAssocID="{ED896C68-97C5-47E3-99F3-BD17ED6FAC9F}" presName="txNode" presStyleLbl="node1" presStyleIdx="5" presStyleCnt="6">
        <dgm:presLayoutVars>
          <dgm:bulletEnabled val="1"/>
        </dgm:presLayoutVars>
      </dgm:prSet>
      <dgm:spPr/>
    </dgm:pt>
  </dgm:ptLst>
  <dgm:cxnLst>
    <dgm:cxn modelId="{07551119-A766-4D60-99C1-C4C3C5D7E1DD}" type="presOf" srcId="{ED896C68-97C5-47E3-99F3-BD17ED6FAC9F}" destId="{72F4DC6E-9B92-4858-8CC7-33535A4833A8}" srcOrd="0" destOrd="0" presId="urn:microsoft.com/office/officeart/2005/8/layout/hProcess10"/>
    <dgm:cxn modelId="{7C190824-3D57-4479-912C-3511693BA2C5}" type="presOf" srcId="{394D81B8-8FA9-46A3-95EA-DA0960A8B523}" destId="{E1818948-61BD-4BE7-A26F-C52F1B053A7E}" srcOrd="0" destOrd="0" presId="urn:microsoft.com/office/officeart/2005/8/layout/hProcess10"/>
    <dgm:cxn modelId="{B64FA62B-FE2A-4AD1-87CD-B2854C3EFE49}" srcId="{E6C7FD90-1FBC-4368-ADCB-1C361CBE9CB0}" destId="{1B5E2B1D-A081-490D-B57A-D784B8054728}" srcOrd="3" destOrd="0" parTransId="{89129DE1-E5D8-4171-9E4C-900484FD12E6}" sibTransId="{141188DF-F946-42A6-80E6-8E48EDE05F4C}"/>
    <dgm:cxn modelId="{CCE1322D-3D3D-450E-8FC0-D91C73A12FF9}" srcId="{E6C7FD90-1FBC-4368-ADCB-1C361CBE9CB0}" destId="{9A01E565-E794-4322-8E50-7CA4C659E1BA}" srcOrd="0" destOrd="0" parTransId="{57B32468-AE4B-4972-B911-449B3C79204F}" sibTransId="{394D81B8-8FA9-46A3-95EA-DA0960A8B523}"/>
    <dgm:cxn modelId="{1682955F-D07D-4C7C-BE86-A915B25096C1}" type="presOf" srcId="{141188DF-F946-42A6-80E6-8E48EDE05F4C}" destId="{6A5AF823-C77B-4C91-A1E9-B4CEE665456D}" srcOrd="1" destOrd="0" presId="urn:microsoft.com/office/officeart/2005/8/layout/hProcess10"/>
    <dgm:cxn modelId="{A7AFB041-CA46-4241-8C1E-19ED9E98C277}" type="presOf" srcId="{BA83165D-54C0-4B86-9558-FB7F674D4186}" destId="{E0D1A618-4D1A-49EE-9B90-43562D6ADCBE}" srcOrd="0" destOrd="0" presId="urn:microsoft.com/office/officeart/2005/8/layout/hProcess10"/>
    <dgm:cxn modelId="{C3E7B163-E1C8-4600-A079-CF0146742BB3}" type="presOf" srcId="{9A01E565-E794-4322-8E50-7CA4C659E1BA}" destId="{670506A5-EBBF-4120-BC87-7D0E76677909}" srcOrd="0" destOrd="0" presId="urn:microsoft.com/office/officeart/2005/8/layout/hProcess10"/>
    <dgm:cxn modelId="{E2B9266F-3A3F-48BB-B30D-6F757CEF7638}" type="presOf" srcId="{41BAB2C6-53ED-4AD3-8ABC-2E0FF11B9387}" destId="{BC21D377-472A-4869-9103-518980F8FF75}" srcOrd="0" destOrd="0" presId="urn:microsoft.com/office/officeart/2005/8/layout/hProcess10"/>
    <dgm:cxn modelId="{FBEE1972-C5EA-441C-BB7B-22E7D295E20C}" type="presOf" srcId="{1F788E0E-9A94-4D74-9EE4-189F286EDC70}" destId="{36B0B2EF-354A-4763-AB2D-5F2DC51EEC7C}" srcOrd="0" destOrd="0" presId="urn:microsoft.com/office/officeart/2005/8/layout/hProcess10"/>
    <dgm:cxn modelId="{E0AEF254-6057-40D9-8FB6-1976A6318066}" type="presOf" srcId="{1F788E0E-9A94-4D74-9EE4-189F286EDC70}" destId="{0C8514AE-04F4-44FF-BF05-23F928494B22}" srcOrd="1" destOrd="0" presId="urn:microsoft.com/office/officeart/2005/8/layout/hProcess10"/>
    <dgm:cxn modelId="{D914E179-EB69-4F89-BFA2-93AC28C68FEE}" type="presOf" srcId="{1B5E2B1D-A081-490D-B57A-D784B8054728}" destId="{3560C25E-72B6-4792-AF98-B0D0BC6F8147}" srcOrd="0" destOrd="0" presId="urn:microsoft.com/office/officeart/2005/8/layout/hProcess10"/>
    <dgm:cxn modelId="{3744CE7D-6028-48F8-B575-3DD26CDCBE34}" type="presOf" srcId="{394D81B8-8FA9-46A3-95EA-DA0960A8B523}" destId="{879E1D27-0E1F-4E63-BFF5-310CA56279E9}" srcOrd="1" destOrd="0" presId="urn:microsoft.com/office/officeart/2005/8/layout/hProcess10"/>
    <dgm:cxn modelId="{FA5DD885-1429-4ED1-A593-A3A9D187C609}" type="presOf" srcId="{2404C88B-1FCC-42AA-84FB-A84BF857E2C9}" destId="{3A90C67D-3366-41C5-A589-87D3AEE533AA}" srcOrd="0" destOrd="0" presId="urn:microsoft.com/office/officeart/2005/8/layout/hProcess10"/>
    <dgm:cxn modelId="{19858E9A-78B0-44D3-AD6F-19F6155341EE}" type="presOf" srcId="{E6C7FD90-1FBC-4368-ADCB-1C361CBE9CB0}" destId="{E592F49E-8A85-4587-90AC-9135E8154EDD}" srcOrd="0" destOrd="0" presId="urn:microsoft.com/office/officeart/2005/8/layout/hProcess10"/>
    <dgm:cxn modelId="{80C85FAF-EC9D-45A7-9A83-10AECEA96D7F}" type="presOf" srcId="{41BAB2C6-53ED-4AD3-8ABC-2E0FF11B9387}" destId="{8E628735-7DA4-4612-B173-3EA1C3D231DA}" srcOrd="1" destOrd="0" presId="urn:microsoft.com/office/officeart/2005/8/layout/hProcess10"/>
    <dgm:cxn modelId="{9CA3F8B2-7DB2-4B3E-BAC6-2BB4BD19D49E}" srcId="{E6C7FD90-1FBC-4368-ADCB-1C361CBE9CB0}" destId="{BA83165D-54C0-4B86-9558-FB7F674D4186}" srcOrd="1" destOrd="0" parTransId="{39F99759-AABF-4AC6-BF59-60EEFD9A4EAA}" sibTransId="{2404C88B-1FCC-42AA-84FB-A84BF857E2C9}"/>
    <dgm:cxn modelId="{0EC4C8B9-3056-49E5-83D9-6F4693A77D68}" type="presOf" srcId="{521244CE-B89D-42C2-88A4-2815E809DE15}" destId="{BFC5E91D-FA61-42DF-86E1-C8D00DEBC6E5}" srcOrd="0" destOrd="0" presId="urn:microsoft.com/office/officeart/2005/8/layout/hProcess10"/>
    <dgm:cxn modelId="{A3CD37BA-216A-4475-83B6-84BAFBFF7807}" type="presOf" srcId="{2404C88B-1FCC-42AA-84FB-A84BF857E2C9}" destId="{01DF7483-4A09-4D60-B3C1-9DA3CCEA7E04}" srcOrd="1" destOrd="0" presId="urn:microsoft.com/office/officeart/2005/8/layout/hProcess10"/>
    <dgm:cxn modelId="{8D39ACE1-6AB3-4893-8695-B9315D2DC0A5}" type="presOf" srcId="{6922B729-8EF8-4F73-B119-515E994A8138}" destId="{F8A5DE2E-2CFE-4917-B9E7-006EA3EA8959}" srcOrd="0" destOrd="0" presId="urn:microsoft.com/office/officeart/2005/8/layout/hProcess10"/>
    <dgm:cxn modelId="{73FB00E7-359E-4782-8148-889A595C28F5}" srcId="{E6C7FD90-1FBC-4368-ADCB-1C361CBE9CB0}" destId="{ED896C68-97C5-47E3-99F3-BD17ED6FAC9F}" srcOrd="5" destOrd="0" parTransId="{21937BDB-5600-446D-A200-DC333B5B6326}" sibTransId="{E5DB6222-E6FC-485F-9EF8-D77BD68EA678}"/>
    <dgm:cxn modelId="{6C1396E8-5607-4353-8D1C-15AFB60CFA92}" type="presOf" srcId="{141188DF-F946-42A6-80E6-8E48EDE05F4C}" destId="{B12C3390-6B1C-40AE-9EB0-F9ACFA5799CA}" srcOrd="0" destOrd="0" presId="urn:microsoft.com/office/officeart/2005/8/layout/hProcess10"/>
    <dgm:cxn modelId="{983B23E9-2C66-4E38-B840-FAE70BC9F16E}" srcId="{E6C7FD90-1FBC-4368-ADCB-1C361CBE9CB0}" destId="{6922B729-8EF8-4F73-B119-515E994A8138}" srcOrd="2" destOrd="0" parTransId="{7D8416FD-EFA0-4FAB-A9B3-BFD391CA281C}" sibTransId="{41BAB2C6-53ED-4AD3-8ABC-2E0FF11B9387}"/>
    <dgm:cxn modelId="{B36198ED-63DF-408A-A096-226832F694C4}" srcId="{E6C7FD90-1FBC-4368-ADCB-1C361CBE9CB0}" destId="{521244CE-B89D-42C2-88A4-2815E809DE15}" srcOrd="4" destOrd="0" parTransId="{923916AA-D647-4FFE-85EB-FEA06CE758DF}" sibTransId="{1F788E0E-9A94-4D74-9EE4-189F286EDC70}"/>
    <dgm:cxn modelId="{D0DBA8D8-CD9C-46FF-8F20-2FD16C70124C}" type="presParOf" srcId="{E592F49E-8A85-4587-90AC-9135E8154EDD}" destId="{BAEBE35E-56D9-4EE5-AF57-2C612274C904}" srcOrd="0" destOrd="0" presId="urn:microsoft.com/office/officeart/2005/8/layout/hProcess10"/>
    <dgm:cxn modelId="{257007E1-B93D-4404-9AB9-811064C48BC4}" type="presParOf" srcId="{BAEBE35E-56D9-4EE5-AF57-2C612274C904}" destId="{D4E3C2D1-66DA-4B07-A823-29CCF5141ADA}" srcOrd="0" destOrd="0" presId="urn:microsoft.com/office/officeart/2005/8/layout/hProcess10"/>
    <dgm:cxn modelId="{92E4892A-F689-48F4-8ED8-36F93AB86D59}" type="presParOf" srcId="{BAEBE35E-56D9-4EE5-AF57-2C612274C904}" destId="{670506A5-EBBF-4120-BC87-7D0E76677909}" srcOrd="1" destOrd="0" presId="urn:microsoft.com/office/officeart/2005/8/layout/hProcess10"/>
    <dgm:cxn modelId="{6E4FB361-DDA2-4AA5-8578-9492E2F03940}" type="presParOf" srcId="{E592F49E-8A85-4587-90AC-9135E8154EDD}" destId="{E1818948-61BD-4BE7-A26F-C52F1B053A7E}" srcOrd="1" destOrd="0" presId="urn:microsoft.com/office/officeart/2005/8/layout/hProcess10"/>
    <dgm:cxn modelId="{81CA1A0D-4F95-4443-BDA3-E0A927522C80}" type="presParOf" srcId="{E1818948-61BD-4BE7-A26F-C52F1B053A7E}" destId="{879E1D27-0E1F-4E63-BFF5-310CA56279E9}" srcOrd="0" destOrd="0" presId="urn:microsoft.com/office/officeart/2005/8/layout/hProcess10"/>
    <dgm:cxn modelId="{390E4D69-40AA-404B-8E5E-FE326FEE93EE}" type="presParOf" srcId="{E592F49E-8A85-4587-90AC-9135E8154EDD}" destId="{D11F605F-0ABE-4C22-AD67-0C29FE9CC714}" srcOrd="2" destOrd="0" presId="urn:microsoft.com/office/officeart/2005/8/layout/hProcess10"/>
    <dgm:cxn modelId="{9F7EFF7C-2DBD-4BCD-8FDB-77C7AB4AA5FF}" type="presParOf" srcId="{D11F605F-0ABE-4C22-AD67-0C29FE9CC714}" destId="{5E8A5F29-416D-40DD-9BF7-86AEE254B92C}" srcOrd="0" destOrd="0" presId="urn:microsoft.com/office/officeart/2005/8/layout/hProcess10"/>
    <dgm:cxn modelId="{0FF8B03A-32BD-4F16-96D0-1C0A08683A51}" type="presParOf" srcId="{D11F605F-0ABE-4C22-AD67-0C29FE9CC714}" destId="{E0D1A618-4D1A-49EE-9B90-43562D6ADCBE}" srcOrd="1" destOrd="0" presId="urn:microsoft.com/office/officeart/2005/8/layout/hProcess10"/>
    <dgm:cxn modelId="{3B80C43E-5E18-43C1-A253-D3FE9B448EB7}" type="presParOf" srcId="{E592F49E-8A85-4587-90AC-9135E8154EDD}" destId="{3A90C67D-3366-41C5-A589-87D3AEE533AA}" srcOrd="3" destOrd="0" presId="urn:microsoft.com/office/officeart/2005/8/layout/hProcess10"/>
    <dgm:cxn modelId="{3B49ECA4-C6EC-47EC-A183-14E3113A743B}" type="presParOf" srcId="{3A90C67D-3366-41C5-A589-87D3AEE533AA}" destId="{01DF7483-4A09-4D60-B3C1-9DA3CCEA7E04}" srcOrd="0" destOrd="0" presId="urn:microsoft.com/office/officeart/2005/8/layout/hProcess10"/>
    <dgm:cxn modelId="{8272C39F-51D9-446A-81A1-6B7DDDA264AC}" type="presParOf" srcId="{E592F49E-8A85-4587-90AC-9135E8154EDD}" destId="{4303B0DC-3425-4AC1-AA57-7BBB68EB200A}" srcOrd="4" destOrd="0" presId="urn:microsoft.com/office/officeart/2005/8/layout/hProcess10"/>
    <dgm:cxn modelId="{6E82D43D-13EF-4D0F-A038-D47359EBB052}" type="presParOf" srcId="{4303B0DC-3425-4AC1-AA57-7BBB68EB200A}" destId="{29BD087F-4BDD-410B-8F6B-A28392306DFD}" srcOrd="0" destOrd="0" presId="urn:microsoft.com/office/officeart/2005/8/layout/hProcess10"/>
    <dgm:cxn modelId="{B2520A20-D68F-4F7A-B3C2-80E67714C51B}" type="presParOf" srcId="{4303B0DC-3425-4AC1-AA57-7BBB68EB200A}" destId="{F8A5DE2E-2CFE-4917-B9E7-006EA3EA8959}" srcOrd="1" destOrd="0" presId="urn:microsoft.com/office/officeart/2005/8/layout/hProcess10"/>
    <dgm:cxn modelId="{9F756967-0F64-4D9F-A170-F0AA21B3BF0E}" type="presParOf" srcId="{E592F49E-8A85-4587-90AC-9135E8154EDD}" destId="{BC21D377-472A-4869-9103-518980F8FF75}" srcOrd="5" destOrd="0" presId="urn:microsoft.com/office/officeart/2005/8/layout/hProcess10"/>
    <dgm:cxn modelId="{8FE7E456-E4F0-4129-B2D1-39FE22CE0998}" type="presParOf" srcId="{BC21D377-472A-4869-9103-518980F8FF75}" destId="{8E628735-7DA4-4612-B173-3EA1C3D231DA}" srcOrd="0" destOrd="0" presId="urn:microsoft.com/office/officeart/2005/8/layout/hProcess10"/>
    <dgm:cxn modelId="{A876B0DF-026A-4619-AD37-E6F75FEDCB11}" type="presParOf" srcId="{E592F49E-8A85-4587-90AC-9135E8154EDD}" destId="{E1EB472C-6A1F-4170-892A-CCD3979A0503}" srcOrd="6" destOrd="0" presId="urn:microsoft.com/office/officeart/2005/8/layout/hProcess10"/>
    <dgm:cxn modelId="{175C25D9-B697-495F-956F-C743D0F7753B}" type="presParOf" srcId="{E1EB472C-6A1F-4170-892A-CCD3979A0503}" destId="{124A18C5-8FF4-4748-9920-323588793A4C}" srcOrd="0" destOrd="0" presId="urn:microsoft.com/office/officeart/2005/8/layout/hProcess10"/>
    <dgm:cxn modelId="{E5374F08-D39E-4BD9-916F-04EA8D3CFB7A}" type="presParOf" srcId="{E1EB472C-6A1F-4170-892A-CCD3979A0503}" destId="{3560C25E-72B6-4792-AF98-B0D0BC6F8147}" srcOrd="1" destOrd="0" presId="urn:microsoft.com/office/officeart/2005/8/layout/hProcess10"/>
    <dgm:cxn modelId="{AEFFA307-5137-4890-91DD-8DDBA917EFE4}" type="presParOf" srcId="{E592F49E-8A85-4587-90AC-9135E8154EDD}" destId="{B12C3390-6B1C-40AE-9EB0-F9ACFA5799CA}" srcOrd="7" destOrd="0" presId="urn:microsoft.com/office/officeart/2005/8/layout/hProcess10"/>
    <dgm:cxn modelId="{EAC45625-FA2B-4232-A389-06EE6D46204B}" type="presParOf" srcId="{B12C3390-6B1C-40AE-9EB0-F9ACFA5799CA}" destId="{6A5AF823-C77B-4C91-A1E9-B4CEE665456D}" srcOrd="0" destOrd="0" presId="urn:microsoft.com/office/officeart/2005/8/layout/hProcess10"/>
    <dgm:cxn modelId="{4973A7F8-D146-4BBC-88B7-E29B3E660BCB}" type="presParOf" srcId="{E592F49E-8A85-4587-90AC-9135E8154EDD}" destId="{A15D77DD-69FF-4D31-8D7B-498CB83BDE30}" srcOrd="8" destOrd="0" presId="urn:microsoft.com/office/officeart/2005/8/layout/hProcess10"/>
    <dgm:cxn modelId="{A733AD6B-C6AF-43BF-A819-E0152910AC18}" type="presParOf" srcId="{A15D77DD-69FF-4D31-8D7B-498CB83BDE30}" destId="{65768B85-97C9-4796-BE6A-491D79959D24}" srcOrd="0" destOrd="0" presId="urn:microsoft.com/office/officeart/2005/8/layout/hProcess10"/>
    <dgm:cxn modelId="{D1E855C5-E251-41B9-8AFB-CC6A077DC764}" type="presParOf" srcId="{A15D77DD-69FF-4D31-8D7B-498CB83BDE30}" destId="{BFC5E91D-FA61-42DF-86E1-C8D00DEBC6E5}" srcOrd="1" destOrd="0" presId="urn:microsoft.com/office/officeart/2005/8/layout/hProcess10"/>
    <dgm:cxn modelId="{12ABA956-CEBA-4341-BA91-61D44E88412C}" type="presParOf" srcId="{E592F49E-8A85-4587-90AC-9135E8154EDD}" destId="{36B0B2EF-354A-4763-AB2D-5F2DC51EEC7C}" srcOrd="9" destOrd="0" presId="urn:microsoft.com/office/officeart/2005/8/layout/hProcess10"/>
    <dgm:cxn modelId="{609A13B7-6A9B-4AE1-9F56-191537E4F2AE}" type="presParOf" srcId="{36B0B2EF-354A-4763-AB2D-5F2DC51EEC7C}" destId="{0C8514AE-04F4-44FF-BF05-23F928494B22}" srcOrd="0" destOrd="0" presId="urn:microsoft.com/office/officeart/2005/8/layout/hProcess10"/>
    <dgm:cxn modelId="{E83D92B8-8FD8-4CDF-AE03-C397D7A2CBC6}" type="presParOf" srcId="{E592F49E-8A85-4587-90AC-9135E8154EDD}" destId="{B627D98A-A1C6-43FA-A5D2-A3473C716AC4}" srcOrd="10" destOrd="0" presId="urn:microsoft.com/office/officeart/2005/8/layout/hProcess10"/>
    <dgm:cxn modelId="{AF509B4D-56BC-4E57-96B7-D5D7044250F0}" type="presParOf" srcId="{B627D98A-A1C6-43FA-A5D2-A3473C716AC4}" destId="{A65D8E6C-4D1A-4CE1-A1AD-66AC60CD7DE9}" srcOrd="0" destOrd="0" presId="urn:microsoft.com/office/officeart/2005/8/layout/hProcess10"/>
    <dgm:cxn modelId="{4BEBACC0-283B-472D-BCC6-B20880B546B2}" type="presParOf" srcId="{B627D98A-A1C6-43FA-A5D2-A3473C716AC4}" destId="{72F4DC6E-9B92-4858-8CC7-33535A4833A8}"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3C2D1-66DA-4B07-A823-29CCF5141ADA}">
      <dsp:nvSpPr>
        <dsp:cNvPr id="0" name=""/>
        <dsp:cNvSpPr/>
      </dsp:nvSpPr>
      <dsp:spPr>
        <a:xfrm>
          <a:off x="38660" y="1341308"/>
          <a:ext cx="1259930" cy="1259930"/>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506A5-EBBF-4120-BC87-7D0E76677909}">
      <dsp:nvSpPr>
        <dsp:cNvPr id="0" name=""/>
        <dsp:cNvSpPr/>
      </dsp:nvSpPr>
      <dsp:spPr>
        <a:xfrm>
          <a:off x="207970" y="2314983"/>
          <a:ext cx="1259930" cy="1259930"/>
        </a:xfrm>
        <a:prstGeom prst="roundRect">
          <a:avLst>
            <a:gd name="adj" fmla="val 10000"/>
          </a:avLst>
        </a:prstGeom>
        <a:solidFill>
          <a:schemeClr val="accent5">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Environment Setup </a:t>
          </a:r>
        </a:p>
      </dsp:txBody>
      <dsp:txXfrm>
        <a:off x="244872" y="2351885"/>
        <a:ext cx="1186126" cy="1186126"/>
      </dsp:txXfrm>
    </dsp:sp>
    <dsp:sp modelId="{E1818948-61BD-4BE7-A26F-C52F1B053A7E}">
      <dsp:nvSpPr>
        <dsp:cNvPr id="0" name=""/>
        <dsp:cNvSpPr/>
      </dsp:nvSpPr>
      <dsp:spPr>
        <a:xfrm>
          <a:off x="1541281" y="1819902"/>
          <a:ext cx="242690" cy="302743"/>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541281" y="1880451"/>
        <a:ext cx="169883" cy="181645"/>
      </dsp:txXfrm>
    </dsp:sp>
    <dsp:sp modelId="{5E8A5F29-416D-40DD-9BF7-86AEE254B92C}">
      <dsp:nvSpPr>
        <dsp:cNvPr id="0" name=""/>
        <dsp:cNvSpPr/>
      </dsp:nvSpPr>
      <dsp:spPr>
        <a:xfrm>
          <a:off x="1991992" y="1341308"/>
          <a:ext cx="1259930" cy="1259930"/>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1A618-4D1A-49EE-9B90-43562D6ADCBE}">
      <dsp:nvSpPr>
        <dsp:cNvPr id="0" name=""/>
        <dsp:cNvSpPr/>
      </dsp:nvSpPr>
      <dsp:spPr>
        <a:xfrm>
          <a:off x="2161302"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KukaVarProxy Experimental Hardware communication</a:t>
          </a:r>
        </a:p>
      </dsp:txBody>
      <dsp:txXfrm>
        <a:off x="2198204" y="2351885"/>
        <a:ext cx="1186126" cy="1186126"/>
      </dsp:txXfrm>
    </dsp:sp>
    <dsp:sp modelId="{3A90C67D-3366-41C5-A589-87D3AEE533AA}">
      <dsp:nvSpPr>
        <dsp:cNvPr id="0" name=""/>
        <dsp:cNvSpPr/>
      </dsp:nvSpPr>
      <dsp:spPr>
        <a:xfrm>
          <a:off x="3494613"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494613" y="1880451"/>
        <a:ext cx="169883" cy="181645"/>
      </dsp:txXfrm>
    </dsp:sp>
    <dsp:sp modelId="{29BD087F-4BDD-410B-8F6B-A28392306DFD}">
      <dsp:nvSpPr>
        <dsp:cNvPr id="0" name=""/>
        <dsp:cNvSpPr/>
      </dsp:nvSpPr>
      <dsp:spPr>
        <a:xfrm>
          <a:off x="3945324" y="1341308"/>
          <a:ext cx="1259930" cy="1259930"/>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5DE2E-2CFE-4917-B9E7-006EA3EA8959}">
      <dsp:nvSpPr>
        <dsp:cNvPr id="0" name=""/>
        <dsp:cNvSpPr/>
      </dsp:nvSpPr>
      <dsp:spPr>
        <a:xfrm>
          <a:off x="4114635"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package tree and implementation</a:t>
          </a:r>
        </a:p>
      </dsp:txBody>
      <dsp:txXfrm>
        <a:off x="4151537" y="2351885"/>
        <a:ext cx="1186126" cy="1186126"/>
      </dsp:txXfrm>
    </dsp:sp>
    <dsp:sp modelId="{BC21D377-472A-4869-9103-518980F8FF75}">
      <dsp:nvSpPr>
        <dsp:cNvPr id="0" name=""/>
        <dsp:cNvSpPr/>
      </dsp:nvSpPr>
      <dsp:spPr>
        <a:xfrm>
          <a:off x="5447945"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5447945" y="1880451"/>
        <a:ext cx="169883" cy="181645"/>
      </dsp:txXfrm>
    </dsp:sp>
    <dsp:sp modelId="{124A18C5-8FF4-4748-9920-323588793A4C}">
      <dsp:nvSpPr>
        <dsp:cNvPr id="0" name=""/>
        <dsp:cNvSpPr/>
      </dsp:nvSpPr>
      <dsp:spPr>
        <a:xfrm>
          <a:off x="5898656" y="1341308"/>
          <a:ext cx="1259930" cy="1259930"/>
        </a:xfrm>
        <a:prstGeom prst="roundRect">
          <a:avLst>
            <a:gd name="adj" fmla="val 1000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60C25E-72B6-4792-AF98-B0D0BC6F8147}">
      <dsp:nvSpPr>
        <dsp:cNvPr id="0" name=""/>
        <dsp:cNvSpPr/>
      </dsp:nvSpPr>
      <dsp:spPr>
        <a:xfrm>
          <a:off x="6067967" y="2314983"/>
          <a:ext cx="1259930" cy="1259930"/>
        </a:xfrm>
        <a:prstGeom prst="roundRect">
          <a:avLst>
            <a:gd name="adj" fmla="val 10000"/>
          </a:avLst>
        </a:prstGeom>
        <a:solidFill>
          <a:schemeClr val="accent5">
            <a:shade val="50000"/>
            <a:hueOff val="334258"/>
            <a:satOff val="8955"/>
            <a:lumOff val="3945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OPCUA Bridge </a:t>
          </a:r>
        </a:p>
      </dsp:txBody>
      <dsp:txXfrm>
        <a:off x="6104869" y="2351885"/>
        <a:ext cx="1186126" cy="1186126"/>
      </dsp:txXfrm>
    </dsp:sp>
    <dsp:sp modelId="{B12C3390-6B1C-40AE-9EB0-F9ACFA5799CA}">
      <dsp:nvSpPr>
        <dsp:cNvPr id="0" name=""/>
        <dsp:cNvSpPr/>
      </dsp:nvSpPr>
      <dsp:spPr>
        <a:xfrm>
          <a:off x="7401278"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7401278" y="1880451"/>
        <a:ext cx="169883" cy="181645"/>
      </dsp:txXfrm>
    </dsp:sp>
    <dsp:sp modelId="{65768B85-97C9-4796-BE6A-491D79959D24}">
      <dsp:nvSpPr>
        <dsp:cNvPr id="0" name=""/>
        <dsp:cNvSpPr/>
      </dsp:nvSpPr>
      <dsp:spPr>
        <a:xfrm>
          <a:off x="7851989" y="1341308"/>
          <a:ext cx="1259930" cy="1259930"/>
        </a:xfrm>
        <a:prstGeom prst="roundRect">
          <a:avLst>
            <a:gd name="adj" fmla="val 1000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C5E91D-FA61-42DF-86E1-C8D00DEBC6E5}">
      <dsp:nvSpPr>
        <dsp:cNvPr id="0" name=""/>
        <dsp:cNvSpPr/>
      </dsp:nvSpPr>
      <dsp:spPr>
        <a:xfrm>
          <a:off x="8021299"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OPCUA Server and Database</a:t>
          </a:r>
        </a:p>
      </dsp:txBody>
      <dsp:txXfrm>
        <a:off x="8058201" y="2351885"/>
        <a:ext cx="1186126" cy="1186126"/>
      </dsp:txXfrm>
    </dsp:sp>
    <dsp:sp modelId="{36B0B2EF-354A-4763-AB2D-5F2DC51EEC7C}">
      <dsp:nvSpPr>
        <dsp:cNvPr id="0" name=""/>
        <dsp:cNvSpPr/>
      </dsp:nvSpPr>
      <dsp:spPr>
        <a:xfrm>
          <a:off x="9354610"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9354610" y="1880451"/>
        <a:ext cx="169883" cy="181645"/>
      </dsp:txXfrm>
    </dsp:sp>
    <dsp:sp modelId="{A65D8E6C-4D1A-4CE1-A1AD-66AC60CD7DE9}">
      <dsp:nvSpPr>
        <dsp:cNvPr id="0" name=""/>
        <dsp:cNvSpPr/>
      </dsp:nvSpPr>
      <dsp:spPr>
        <a:xfrm>
          <a:off x="9805321" y="1341308"/>
          <a:ext cx="1259930" cy="1259930"/>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F4DC6E-9B92-4858-8CC7-33535A4833A8}">
      <dsp:nvSpPr>
        <dsp:cNvPr id="0" name=""/>
        <dsp:cNvSpPr/>
      </dsp:nvSpPr>
      <dsp:spPr>
        <a:xfrm>
          <a:off x="9974631"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Dashboard</a:t>
          </a:r>
        </a:p>
      </dsp:txBody>
      <dsp:txXfrm>
        <a:off x="10011533" y="2351885"/>
        <a:ext cx="1186126" cy="1186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3C2D1-66DA-4B07-A823-29CCF5141ADA}">
      <dsp:nvSpPr>
        <dsp:cNvPr id="0" name=""/>
        <dsp:cNvSpPr/>
      </dsp:nvSpPr>
      <dsp:spPr>
        <a:xfrm>
          <a:off x="38660" y="1341308"/>
          <a:ext cx="1259930" cy="1259930"/>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506A5-EBBF-4120-BC87-7D0E76677909}">
      <dsp:nvSpPr>
        <dsp:cNvPr id="0" name=""/>
        <dsp:cNvSpPr/>
      </dsp:nvSpPr>
      <dsp:spPr>
        <a:xfrm>
          <a:off x="207970" y="2314983"/>
          <a:ext cx="1259930" cy="1259930"/>
        </a:xfrm>
        <a:prstGeom prst="roundRect">
          <a:avLst>
            <a:gd name="adj" fmla="val 10000"/>
          </a:avLst>
        </a:prstGeom>
        <a:solidFill>
          <a:schemeClr val="accent5">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Environment Setup </a:t>
          </a:r>
        </a:p>
      </dsp:txBody>
      <dsp:txXfrm>
        <a:off x="244872" y="2351885"/>
        <a:ext cx="1186126" cy="1186126"/>
      </dsp:txXfrm>
    </dsp:sp>
    <dsp:sp modelId="{E1818948-61BD-4BE7-A26F-C52F1B053A7E}">
      <dsp:nvSpPr>
        <dsp:cNvPr id="0" name=""/>
        <dsp:cNvSpPr/>
      </dsp:nvSpPr>
      <dsp:spPr>
        <a:xfrm>
          <a:off x="1541281" y="1819902"/>
          <a:ext cx="242690" cy="302743"/>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541281" y="1880451"/>
        <a:ext cx="169883" cy="181645"/>
      </dsp:txXfrm>
    </dsp:sp>
    <dsp:sp modelId="{5E8A5F29-416D-40DD-9BF7-86AEE254B92C}">
      <dsp:nvSpPr>
        <dsp:cNvPr id="0" name=""/>
        <dsp:cNvSpPr/>
      </dsp:nvSpPr>
      <dsp:spPr>
        <a:xfrm>
          <a:off x="1991992" y="1341308"/>
          <a:ext cx="1259930" cy="1259930"/>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1A618-4D1A-49EE-9B90-43562D6ADCBE}">
      <dsp:nvSpPr>
        <dsp:cNvPr id="0" name=""/>
        <dsp:cNvSpPr/>
      </dsp:nvSpPr>
      <dsp:spPr>
        <a:xfrm>
          <a:off x="2161302"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KukaVarProxy Experimental Hardware communication</a:t>
          </a:r>
        </a:p>
      </dsp:txBody>
      <dsp:txXfrm>
        <a:off x="2198204" y="2351885"/>
        <a:ext cx="1186126" cy="1186126"/>
      </dsp:txXfrm>
    </dsp:sp>
    <dsp:sp modelId="{3A90C67D-3366-41C5-A589-87D3AEE533AA}">
      <dsp:nvSpPr>
        <dsp:cNvPr id="0" name=""/>
        <dsp:cNvSpPr/>
      </dsp:nvSpPr>
      <dsp:spPr>
        <a:xfrm>
          <a:off x="3494613"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494613" y="1880451"/>
        <a:ext cx="169883" cy="181645"/>
      </dsp:txXfrm>
    </dsp:sp>
    <dsp:sp modelId="{29BD087F-4BDD-410B-8F6B-A28392306DFD}">
      <dsp:nvSpPr>
        <dsp:cNvPr id="0" name=""/>
        <dsp:cNvSpPr/>
      </dsp:nvSpPr>
      <dsp:spPr>
        <a:xfrm>
          <a:off x="3945324" y="1341308"/>
          <a:ext cx="1259930" cy="1259930"/>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5DE2E-2CFE-4917-B9E7-006EA3EA8959}">
      <dsp:nvSpPr>
        <dsp:cNvPr id="0" name=""/>
        <dsp:cNvSpPr/>
      </dsp:nvSpPr>
      <dsp:spPr>
        <a:xfrm>
          <a:off x="4114635"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package tree and implementation</a:t>
          </a:r>
        </a:p>
      </dsp:txBody>
      <dsp:txXfrm>
        <a:off x="4151537" y="2351885"/>
        <a:ext cx="1186126" cy="1186126"/>
      </dsp:txXfrm>
    </dsp:sp>
    <dsp:sp modelId="{BC21D377-472A-4869-9103-518980F8FF75}">
      <dsp:nvSpPr>
        <dsp:cNvPr id="0" name=""/>
        <dsp:cNvSpPr/>
      </dsp:nvSpPr>
      <dsp:spPr>
        <a:xfrm>
          <a:off x="5447945"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5447945" y="1880451"/>
        <a:ext cx="169883" cy="181645"/>
      </dsp:txXfrm>
    </dsp:sp>
    <dsp:sp modelId="{124A18C5-8FF4-4748-9920-323588793A4C}">
      <dsp:nvSpPr>
        <dsp:cNvPr id="0" name=""/>
        <dsp:cNvSpPr/>
      </dsp:nvSpPr>
      <dsp:spPr>
        <a:xfrm>
          <a:off x="5898656" y="1341308"/>
          <a:ext cx="1259930" cy="1259930"/>
        </a:xfrm>
        <a:prstGeom prst="roundRect">
          <a:avLst>
            <a:gd name="adj" fmla="val 1000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60C25E-72B6-4792-AF98-B0D0BC6F8147}">
      <dsp:nvSpPr>
        <dsp:cNvPr id="0" name=""/>
        <dsp:cNvSpPr/>
      </dsp:nvSpPr>
      <dsp:spPr>
        <a:xfrm>
          <a:off x="6067967" y="2314983"/>
          <a:ext cx="1259930" cy="1259930"/>
        </a:xfrm>
        <a:prstGeom prst="roundRect">
          <a:avLst>
            <a:gd name="adj" fmla="val 10000"/>
          </a:avLst>
        </a:prstGeom>
        <a:solidFill>
          <a:schemeClr val="accent5">
            <a:shade val="50000"/>
            <a:hueOff val="334258"/>
            <a:satOff val="8955"/>
            <a:lumOff val="3945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OPCUA Bridge </a:t>
          </a:r>
        </a:p>
      </dsp:txBody>
      <dsp:txXfrm>
        <a:off x="6104869" y="2351885"/>
        <a:ext cx="1186126" cy="1186126"/>
      </dsp:txXfrm>
    </dsp:sp>
    <dsp:sp modelId="{B12C3390-6B1C-40AE-9EB0-F9ACFA5799CA}">
      <dsp:nvSpPr>
        <dsp:cNvPr id="0" name=""/>
        <dsp:cNvSpPr/>
      </dsp:nvSpPr>
      <dsp:spPr>
        <a:xfrm>
          <a:off x="7401278"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7401278" y="1880451"/>
        <a:ext cx="169883" cy="181645"/>
      </dsp:txXfrm>
    </dsp:sp>
    <dsp:sp modelId="{65768B85-97C9-4796-BE6A-491D79959D24}">
      <dsp:nvSpPr>
        <dsp:cNvPr id="0" name=""/>
        <dsp:cNvSpPr/>
      </dsp:nvSpPr>
      <dsp:spPr>
        <a:xfrm>
          <a:off x="7851989" y="1341308"/>
          <a:ext cx="1259930" cy="1259930"/>
        </a:xfrm>
        <a:prstGeom prst="roundRect">
          <a:avLst>
            <a:gd name="adj" fmla="val 1000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C5E91D-FA61-42DF-86E1-C8D00DEBC6E5}">
      <dsp:nvSpPr>
        <dsp:cNvPr id="0" name=""/>
        <dsp:cNvSpPr/>
      </dsp:nvSpPr>
      <dsp:spPr>
        <a:xfrm>
          <a:off x="8021299"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OPCUA Server and Database</a:t>
          </a:r>
        </a:p>
      </dsp:txBody>
      <dsp:txXfrm>
        <a:off x="8058201" y="2351885"/>
        <a:ext cx="1186126" cy="1186126"/>
      </dsp:txXfrm>
    </dsp:sp>
    <dsp:sp modelId="{36B0B2EF-354A-4763-AB2D-5F2DC51EEC7C}">
      <dsp:nvSpPr>
        <dsp:cNvPr id="0" name=""/>
        <dsp:cNvSpPr/>
      </dsp:nvSpPr>
      <dsp:spPr>
        <a:xfrm>
          <a:off x="9354610"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9354610" y="1880451"/>
        <a:ext cx="169883" cy="181645"/>
      </dsp:txXfrm>
    </dsp:sp>
    <dsp:sp modelId="{A65D8E6C-4D1A-4CE1-A1AD-66AC60CD7DE9}">
      <dsp:nvSpPr>
        <dsp:cNvPr id="0" name=""/>
        <dsp:cNvSpPr/>
      </dsp:nvSpPr>
      <dsp:spPr>
        <a:xfrm>
          <a:off x="9805321" y="1341308"/>
          <a:ext cx="1259930" cy="1259930"/>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F4DC6E-9B92-4858-8CC7-33535A4833A8}">
      <dsp:nvSpPr>
        <dsp:cNvPr id="0" name=""/>
        <dsp:cNvSpPr/>
      </dsp:nvSpPr>
      <dsp:spPr>
        <a:xfrm>
          <a:off x="9974631"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Dashboard</a:t>
          </a:r>
        </a:p>
      </dsp:txBody>
      <dsp:txXfrm>
        <a:off x="10011533" y="2351885"/>
        <a:ext cx="1186126" cy="11861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3C2D1-66DA-4B07-A823-29CCF5141ADA}">
      <dsp:nvSpPr>
        <dsp:cNvPr id="0" name=""/>
        <dsp:cNvSpPr/>
      </dsp:nvSpPr>
      <dsp:spPr>
        <a:xfrm>
          <a:off x="38660" y="1341308"/>
          <a:ext cx="1259930" cy="1259930"/>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506A5-EBBF-4120-BC87-7D0E76677909}">
      <dsp:nvSpPr>
        <dsp:cNvPr id="0" name=""/>
        <dsp:cNvSpPr/>
      </dsp:nvSpPr>
      <dsp:spPr>
        <a:xfrm>
          <a:off x="207970" y="2314983"/>
          <a:ext cx="1259930" cy="1259930"/>
        </a:xfrm>
        <a:prstGeom prst="roundRect">
          <a:avLst>
            <a:gd name="adj" fmla="val 10000"/>
          </a:avLst>
        </a:prstGeom>
        <a:solidFill>
          <a:schemeClr val="accent5">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Environment Setup </a:t>
          </a:r>
        </a:p>
      </dsp:txBody>
      <dsp:txXfrm>
        <a:off x="244872" y="2351885"/>
        <a:ext cx="1186126" cy="1186126"/>
      </dsp:txXfrm>
    </dsp:sp>
    <dsp:sp modelId="{E1818948-61BD-4BE7-A26F-C52F1B053A7E}">
      <dsp:nvSpPr>
        <dsp:cNvPr id="0" name=""/>
        <dsp:cNvSpPr/>
      </dsp:nvSpPr>
      <dsp:spPr>
        <a:xfrm>
          <a:off x="1541281" y="1819902"/>
          <a:ext cx="242690" cy="302743"/>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541281" y="1880451"/>
        <a:ext cx="169883" cy="181645"/>
      </dsp:txXfrm>
    </dsp:sp>
    <dsp:sp modelId="{5E8A5F29-416D-40DD-9BF7-86AEE254B92C}">
      <dsp:nvSpPr>
        <dsp:cNvPr id="0" name=""/>
        <dsp:cNvSpPr/>
      </dsp:nvSpPr>
      <dsp:spPr>
        <a:xfrm>
          <a:off x="1991992" y="1341308"/>
          <a:ext cx="1259930" cy="1259930"/>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1A618-4D1A-49EE-9B90-43562D6ADCBE}">
      <dsp:nvSpPr>
        <dsp:cNvPr id="0" name=""/>
        <dsp:cNvSpPr/>
      </dsp:nvSpPr>
      <dsp:spPr>
        <a:xfrm>
          <a:off x="2161302"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KukaVarProxy Experimental Hardware communication</a:t>
          </a:r>
        </a:p>
      </dsp:txBody>
      <dsp:txXfrm>
        <a:off x="2198204" y="2351885"/>
        <a:ext cx="1186126" cy="1186126"/>
      </dsp:txXfrm>
    </dsp:sp>
    <dsp:sp modelId="{3A90C67D-3366-41C5-A589-87D3AEE533AA}">
      <dsp:nvSpPr>
        <dsp:cNvPr id="0" name=""/>
        <dsp:cNvSpPr/>
      </dsp:nvSpPr>
      <dsp:spPr>
        <a:xfrm>
          <a:off x="3494613"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494613" y="1880451"/>
        <a:ext cx="169883" cy="181645"/>
      </dsp:txXfrm>
    </dsp:sp>
    <dsp:sp modelId="{29BD087F-4BDD-410B-8F6B-A28392306DFD}">
      <dsp:nvSpPr>
        <dsp:cNvPr id="0" name=""/>
        <dsp:cNvSpPr/>
      </dsp:nvSpPr>
      <dsp:spPr>
        <a:xfrm>
          <a:off x="3945324" y="1341308"/>
          <a:ext cx="1259930" cy="1259930"/>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5DE2E-2CFE-4917-B9E7-006EA3EA8959}">
      <dsp:nvSpPr>
        <dsp:cNvPr id="0" name=""/>
        <dsp:cNvSpPr/>
      </dsp:nvSpPr>
      <dsp:spPr>
        <a:xfrm>
          <a:off x="4114635"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package tree and implementation</a:t>
          </a:r>
        </a:p>
      </dsp:txBody>
      <dsp:txXfrm>
        <a:off x="4151537" y="2351885"/>
        <a:ext cx="1186126" cy="1186126"/>
      </dsp:txXfrm>
    </dsp:sp>
    <dsp:sp modelId="{BC21D377-472A-4869-9103-518980F8FF75}">
      <dsp:nvSpPr>
        <dsp:cNvPr id="0" name=""/>
        <dsp:cNvSpPr/>
      </dsp:nvSpPr>
      <dsp:spPr>
        <a:xfrm>
          <a:off x="5447945"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5447945" y="1880451"/>
        <a:ext cx="169883" cy="181645"/>
      </dsp:txXfrm>
    </dsp:sp>
    <dsp:sp modelId="{124A18C5-8FF4-4748-9920-323588793A4C}">
      <dsp:nvSpPr>
        <dsp:cNvPr id="0" name=""/>
        <dsp:cNvSpPr/>
      </dsp:nvSpPr>
      <dsp:spPr>
        <a:xfrm>
          <a:off x="5898656" y="1341308"/>
          <a:ext cx="1259930" cy="1259930"/>
        </a:xfrm>
        <a:prstGeom prst="roundRect">
          <a:avLst>
            <a:gd name="adj" fmla="val 1000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60C25E-72B6-4792-AF98-B0D0BC6F8147}">
      <dsp:nvSpPr>
        <dsp:cNvPr id="0" name=""/>
        <dsp:cNvSpPr/>
      </dsp:nvSpPr>
      <dsp:spPr>
        <a:xfrm>
          <a:off x="6067967" y="2314983"/>
          <a:ext cx="1259930" cy="1259930"/>
        </a:xfrm>
        <a:prstGeom prst="roundRect">
          <a:avLst>
            <a:gd name="adj" fmla="val 10000"/>
          </a:avLst>
        </a:prstGeom>
        <a:solidFill>
          <a:schemeClr val="accent5">
            <a:shade val="50000"/>
            <a:hueOff val="334258"/>
            <a:satOff val="8955"/>
            <a:lumOff val="3945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OPCUA Bridge </a:t>
          </a:r>
        </a:p>
      </dsp:txBody>
      <dsp:txXfrm>
        <a:off x="6104869" y="2351885"/>
        <a:ext cx="1186126" cy="1186126"/>
      </dsp:txXfrm>
    </dsp:sp>
    <dsp:sp modelId="{B12C3390-6B1C-40AE-9EB0-F9ACFA5799CA}">
      <dsp:nvSpPr>
        <dsp:cNvPr id="0" name=""/>
        <dsp:cNvSpPr/>
      </dsp:nvSpPr>
      <dsp:spPr>
        <a:xfrm>
          <a:off x="7401278"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7401278" y="1880451"/>
        <a:ext cx="169883" cy="181645"/>
      </dsp:txXfrm>
    </dsp:sp>
    <dsp:sp modelId="{65768B85-97C9-4796-BE6A-491D79959D24}">
      <dsp:nvSpPr>
        <dsp:cNvPr id="0" name=""/>
        <dsp:cNvSpPr/>
      </dsp:nvSpPr>
      <dsp:spPr>
        <a:xfrm>
          <a:off x="7851989" y="1341308"/>
          <a:ext cx="1259930" cy="1259930"/>
        </a:xfrm>
        <a:prstGeom prst="roundRect">
          <a:avLst>
            <a:gd name="adj" fmla="val 1000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C5E91D-FA61-42DF-86E1-C8D00DEBC6E5}">
      <dsp:nvSpPr>
        <dsp:cNvPr id="0" name=""/>
        <dsp:cNvSpPr/>
      </dsp:nvSpPr>
      <dsp:spPr>
        <a:xfrm>
          <a:off x="8021299"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OPCUA Server and Database</a:t>
          </a:r>
        </a:p>
      </dsp:txBody>
      <dsp:txXfrm>
        <a:off x="8058201" y="2351885"/>
        <a:ext cx="1186126" cy="1186126"/>
      </dsp:txXfrm>
    </dsp:sp>
    <dsp:sp modelId="{36B0B2EF-354A-4763-AB2D-5F2DC51EEC7C}">
      <dsp:nvSpPr>
        <dsp:cNvPr id="0" name=""/>
        <dsp:cNvSpPr/>
      </dsp:nvSpPr>
      <dsp:spPr>
        <a:xfrm>
          <a:off x="9354610"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9354610" y="1880451"/>
        <a:ext cx="169883" cy="181645"/>
      </dsp:txXfrm>
    </dsp:sp>
    <dsp:sp modelId="{A65D8E6C-4D1A-4CE1-A1AD-66AC60CD7DE9}">
      <dsp:nvSpPr>
        <dsp:cNvPr id="0" name=""/>
        <dsp:cNvSpPr/>
      </dsp:nvSpPr>
      <dsp:spPr>
        <a:xfrm>
          <a:off x="9805321" y="1341308"/>
          <a:ext cx="1259930" cy="1259930"/>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F4DC6E-9B92-4858-8CC7-33535A4833A8}">
      <dsp:nvSpPr>
        <dsp:cNvPr id="0" name=""/>
        <dsp:cNvSpPr/>
      </dsp:nvSpPr>
      <dsp:spPr>
        <a:xfrm>
          <a:off x="9974631"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Dashboard</a:t>
          </a:r>
        </a:p>
      </dsp:txBody>
      <dsp:txXfrm>
        <a:off x="10011533" y="2351885"/>
        <a:ext cx="1186126" cy="11861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3C2D1-66DA-4B07-A823-29CCF5141ADA}">
      <dsp:nvSpPr>
        <dsp:cNvPr id="0" name=""/>
        <dsp:cNvSpPr/>
      </dsp:nvSpPr>
      <dsp:spPr>
        <a:xfrm>
          <a:off x="38660" y="1341308"/>
          <a:ext cx="1259930" cy="1259930"/>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506A5-EBBF-4120-BC87-7D0E76677909}">
      <dsp:nvSpPr>
        <dsp:cNvPr id="0" name=""/>
        <dsp:cNvSpPr/>
      </dsp:nvSpPr>
      <dsp:spPr>
        <a:xfrm>
          <a:off x="207970" y="2314983"/>
          <a:ext cx="1259930" cy="1259930"/>
        </a:xfrm>
        <a:prstGeom prst="roundRect">
          <a:avLst>
            <a:gd name="adj" fmla="val 10000"/>
          </a:avLst>
        </a:prstGeom>
        <a:solidFill>
          <a:schemeClr val="accent5">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Environment Setup </a:t>
          </a:r>
        </a:p>
      </dsp:txBody>
      <dsp:txXfrm>
        <a:off x="244872" y="2351885"/>
        <a:ext cx="1186126" cy="1186126"/>
      </dsp:txXfrm>
    </dsp:sp>
    <dsp:sp modelId="{E1818948-61BD-4BE7-A26F-C52F1B053A7E}">
      <dsp:nvSpPr>
        <dsp:cNvPr id="0" name=""/>
        <dsp:cNvSpPr/>
      </dsp:nvSpPr>
      <dsp:spPr>
        <a:xfrm>
          <a:off x="1541281" y="1819902"/>
          <a:ext cx="242690" cy="302743"/>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541281" y="1880451"/>
        <a:ext cx="169883" cy="181645"/>
      </dsp:txXfrm>
    </dsp:sp>
    <dsp:sp modelId="{5E8A5F29-416D-40DD-9BF7-86AEE254B92C}">
      <dsp:nvSpPr>
        <dsp:cNvPr id="0" name=""/>
        <dsp:cNvSpPr/>
      </dsp:nvSpPr>
      <dsp:spPr>
        <a:xfrm>
          <a:off x="1991992" y="1341308"/>
          <a:ext cx="1259930" cy="1259930"/>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1A618-4D1A-49EE-9B90-43562D6ADCBE}">
      <dsp:nvSpPr>
        <dsp:cNvPr id="0" name=""/>
        <dsp:cNvSpPr/>
      </dsp:nvSpPr>
      <dsp:spPr>
        <a:xfrm>
          <a:off x="2161302"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KukaVarProxy Experimental Hardware communication</a:t>
          </a:r>
        </a:p>
      </dsp:txBody>
      <dsp:txXfrm>
        <a:off x="2198204" y="2351885"/>
        <a:ext cx="1186126" cy="1186126"/>
      </dsp:txXfrm>
    </dsp:sp>
    <dsp:sp modelId="{3A90C67D-3366-41C5-A589-87D3AEE533AA}">
      <dsp:nvSpPr>
        <dsp:cNvPr id="0" name=""/>
        <dsp:cNvSpPr/>
      </dsp:nvSpPr>
      <dsp:spPr>
        <a:xfrm>
          <a:off x="3494613"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494613" y="1880451"/>
        <a:ext cx="169883" cy="181645"/>
      </dsp:txXfrm>
    </dsp:sp>
    <dsp:sp modelId="{29BD087F-4BDD-410B-8F6B-A28392306DFD}">
      <dsp:nvSpPr>
        <dsp:cNvPr id="0" name=""/>
        <dsp:cNvSpPr/>
      </dsp:nvSpPr>
      <dsp:spPr>
        <a:xfrm>
          <a:off x="3945324" y="1341308"/>
          <a:ext cx="1259930" cy="1259930"/>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5DE2E-2CFE-4917-B9E7-006EA3EA8959}">
      <dsp:nvSpPr>
        <dsp:cNvPr id="0" name=""/>
        <dsp:cNvSpPr/>
      </dsp:nvSpPr>
      <dsp:spPr>
        <a:xfrm>
          <a:off x="4114635"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package tree and implementation</a:t>
          </a:r>
        </a:p>
      </dsp:txBody>
      <dsp:txXfrm>
        <a:off x="4151537" y="2351885"/>
        <a:ext cx="1186126" cy="1186126"/>
      </dsp:txXfrm>
    </dsp:sp>
    <dsp:sp modelId="{BC21D377-472A-4869-9103-518980F8FF75}">
      <dsp:nvSpPr>
        <dsp:cNvPr id="0" name=""/>
        <dsp:cNvSpPr/>
      </dsp:nvSpPr>
      <dsp:spPr>
        <a:xfrm>
          <a:off x="5447945"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5447945" y="1880451"/>
        <a:ext cx="169883" cy="181645"/>
      </dsp:txXfrm>
    </dsp:sp>
    <dsp:sp modelId="{124A18C5-8FF4-4748-9920-323588793A4C}">
      <dsp:nvSpPr>
        <dsp:cNvPr id="0" name=""/>
        <dsp:cNvSpPr/>
      </dsp:nvSpPr>
      <dsp:spPr>
        <a:xfrm>
          <a:off x="5898656" y="1341308"/>
          <a:ext cx="1259930" cy="1259930"/>
        </a:xfrm>
        <a:prstGeom prst="roundRect">
          <a:avLst>
            <a:gd name="adj" fmla="val 1000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60C25E-72B6-4792-AF98-B0D0BC6F8147}">
      <dsp:nvSpPr>
        <dsp:cNvPr id="0" name=""/>
        <dsp:cNvSpPr/>
      </dsp:nvSpPr>
      <dsp:spPr>
        <a:xfrm>
          <a:off x="6067967" y="2314983"/>
          <a:ext cx="1259930" cy="1259930"/>
        </a:xfrm>
        <a:prstGeom prst="roundRect">
          <a:avLst>
            <a:gd name="adj" fmla="val 10000"/>
          </a:avLst>
        </a:prstGeom>
        <a:solidFill>
          <a:schemeClr val="accent5">
            <a:shade val="50000"/>
            <a:hueOff val="334258"/>
            <a:satOff val="8955"/>
            <a:lumOff val="3945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OPCUA Bridge </a:t>
          </a:r>
        </a:p>
      </dsp:txBody>
      <dsp:txXfrm>
        <a:off x="6104869" y="2351885"/>
        <a:ext cx="1186126" cy="1186126"/>
      </dsp:txXfrm>
    </dsp:sp>
    <dsp:sp modelId="{B12C3390-6B1C-40AE-9EB0-F9ACFA5799CA}">
      <dsp:nvSpPr>
        <dsp:cNvPr id="0" name=""/>
        <dsp:cNvSpPr/>
      </dsp:nvSpPr>
      <dsp:spPr>
        <a:xfrm>
          <a:off x="7401278"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7401278" y="1880451"/>
        <a:ext cx="169883" cy="181645"/>
      </dsp:txXfrm>
    </dsp:sp>
    <dsp:sp modelId="{65768B85-97C9-4796-BE6A-491D79959D24}">
      <dsp:nvSpPr>
        <dsp:cNvPr id="0" name=""/>
        <dsp:cNvSpPr/>
      </dsp:nvSpPr>
      <dsp:spPr>
        <a:xfrm>
          <a:off x="7851989" y="1341308"/>
          <a:ext cx="1259930" cy="1259930"/>
        </a:xfrm>
        <a:prstGeom prst="roundRect">
          <a:avLst>
            <a:gd name="adj" fmla="val 1000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C5E91D-FA61-42DF-86E1-C8D00DEBC6E5}">
      <dsp:nvSpPr>
        <dsp:cNvPr id="0" name=""/>
        <dsp:cNvSpPr/>
      </dsp:nvSpPr>
      <dsp:spPr>
        <a:xfrm>
          <a:off x="8021299"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OPCUA Server and Database</a:t>
          </a:r>
        </a:p>
      </dsp:txBody>
      <dsp:txXfrm>
        <a:off x="8058201" y="2351885"/>
        <a:ext cx="1186126" cy="1186126"/>
      </dsp:txXfrm>
    </dsp:sp>
    <dsp:sp modelId="{36B0B2EF-354A-4763-AB2D-5F2DC51EEC7C}">
      <dsp:nvSpPr>
        <dsp:cNvPr id="0" name=""/>
        <dsp:cNvSpPr/>
      </dsp:nvSpPr>
      <dsp:spPr>
        <a:xfrm>
          <a:off x="9354610"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9354610" y="1880451"/>
        <a:ext cx="169883" cy="181645"/>
      </dsp:txXfrm>
    </dsp:sp>
    <dsp:sp modelId="{A65D8E6C-4D1A-4CE1-A1AD-66AC60CD7DE9}">
      <dsp:nvSpPr>
        <dsp:cNvPr id="0" name=""/>
        <dsp:cNvSpPr/>
      </dsp:nvSpPr>
      <dsp:spPr>
        <a:xfrm>
          <a:off x="9805321" y="1341308"/>
          <a:ext cx="1259930" cy="1259930"/>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F4DC6E-9B92-4858-8CC7-33535A4833A8}">
      <dsp:nvSpPr>
        <dsp:cNvPr id="0" name=""/>
        <dsp:cNvSpPr/>
      </dsp:nvSpPr>
      <dsp:spPr>
        <a:xfrm>
          <a:off x="9974631"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Dashboard</a:t>
          </a:r>
        </a:p>
      </dsp:txBody>
      <dsp:txXfrm>
        <a:off x="10011533" y="2351885"/>
        <a:ext cx="1186126" cy="118612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C70DEA6A-5A56-4999-8C10-5C34B6444A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a:extLst>
              <a:ext uri="{FF2B5EF4-FFF2-40B4-BE49-F238E27FC236}">
                <a16:creationId xmlns:a16="http://schemas.microsoft.com/office/drawing/2014/main" id="{01F90B5F-FA66-4B9E-AA4E-1A3B9E1592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2DC5A-CE0F-42FF-9A8F-8D6BF5189D70}" type="datetimeFigureOut">
              <a:rPr lang="de-DE" smtClean="0"/>
              <a:t>18.10.2024</a:t>
            </a:fld>
            <a:endParaRPr lang="de-DE" dirty="0"/>
          </a:p>
        </p:txBody>
      </p:sp>
      <p:sp>
        <p:nvSpPr>
          <p:cNvPr id="4" name="Fußzeilenplatzhalter 3">
            <a:extLst>
              <a:ext uri="{FF2B5EF4-FFF2-40B4-BE49-F238E27FC236}">
                <a16:creationId xmlns:a16="http://schemas.microsoft.com/office/drawing/2014/main" id="{B96347A1-96DD-4F05-A7F0-55227092D5C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a:extLst>
              <a:ext uri="{FF2B5EF4-FFF2-40B4-BE49-F238E27FC236}">
                <a16:creationId xmlns:a16="http://schemas.microsoft.com/office/drawing/2014/main" id="{F4E0D365-C391-4990-A2DC-D0F6A69A1B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CFB075-78B6-40A7-B580-4706C2AF75DC}" type="slidenum">
              <a:rPr lang="de-DE" smtClean="0"/>
              <a:t>‹#›</a:t>
            </a:fld>
            <a:endParaRPr lang="de-DE" dirty="0"/>
          </a:p>
        </p:txBody>
      </p:sp>
    </p:spTree>
    <p:extLst>
      <p:ext uri="{BB962C8B-B14F-4D97-AF65-F5344CB8AC3E}">
        <p14:creationId xmlns:p14="http://schemas.microsoft.com/office/powerpoint/2010/main" val="3642712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5A847C-F8D5-4B7A-AB38-328EBDE6D6E1}" type="datetimeFigureOut">
              <a:rPr lang="de-DE" smtClean="0"/>
              <a:t>18.10.2024</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C9450D-02E7-4BF4-9A52-817DE351FFF9}" type="slidenum">
              <a:rPr lang="de-DE" smtClean="0"/>
              <a:t>‹#›</a:t>
            </a:fld>
            <a:endParaRPr lang="de-DE" dirty="0"/>
          </a:p>
        </p:txBody>
      </p:sp>
    </p:spTree>
    <p:extLst>
      <p:ext uri="{BB962C8B-B14F-4D97-AF65-F5344CB8AC3E}">
        <p14:creationId xmlns:p14="http://schemas.microsoft.com/office/powerpoint/2010/main" val="1340958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ros.org/en/humble/Concepts/Basic/About-Client-Libraries.html"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docs.ros.org/en/humble/Concepts/Basic/About-Services.html" TargetMode="External"/><Relationship Id="rId4" Type="http://schemas.openxmlformats.org/officeDocument/2006/relationships/hyperlink" Target="https://docs.ros.org/en/humble/Concepts/Basic/About-Topics.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8C9450D-02E7-4BF4-9A52-817DE351FFF9}" type="slidenum">
              <a:rPr lang="de-DE" smtClean="0"/>
              <a:t>1</a:t>
            </a:fld>
            <a:endParaRPr lang="de-DE" dirty="0"/>
          </a:p>
        </p:txBody>
      </p:sp>
    </p:spTree>
    <p:extLst>
      <p:ext uri="{BB962C8B-B14F-4D97-AF65-F5344CB8AC3E}">
        <p14:creationId xmlns:p14="http://schemas.microsoft.com/office/powerpoint/2010/main" val="956462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Controller Manager</a:t>
            </a:r>
            <a:r>
              <a:rPr lang="en-US" dirty="0"/>
              <a:t>:</a:t>
            </a:r>
          </a:p>
          <a:p>
            <a:pPr>
              <a:buFont typeface="Arial" panose="020B0604020202020204" pitchFamily="34" charset="0"/>
              <a:buChar char="•"/>
            </a:pPr>
            <a:r>
              <a:rPr lang="en-US" dirty="0"/>
              <a:t>Manages robot controllers (e.g., </a:t>
            </a:r>
            <a:r>
              <a:rPr lang="en-US" b="1" dirty="0"/>
              <a:t>Joint Trajectory Controller</a:t>
            </a:r>
            <a:r>
              <a:rPr lang="en-US" dirty="0"/>
              <a:t>, </a:t>
            </a:r>
            <a:r>
              <a:rPr lang="en-US" b="1" dirty="0"/>
              <a:t>Joint State Broadcaster</a:t>
            </a:r>
            <a:r>
              <a:rPr lang="en-US" dirty="0"/>
              <a:t>).</a:t>
            </a:r>
          </a:p>
          <a:p>
            <a:pPr>
              <a:buFont typeface="Arial" panose="020B0604020202020204" pitchFamily="34" charset="0"/>
              <a:buChar char="•"/>
            </a:pPr>
            <a:r>
              <a:rPr lang="en-US" dirty="0"/>
              <a:t>Sends joint commands to either the </a:t>
            </a:r>
            <a:r>
              <a:rPr lang="en-US" b="1" dirty="0"/>
              <a:t>Hardware Plugin</a:t>
            </a:r>
            <a:r>
              <a:rPr lang="en-US" dirty="0"/>
              <a:t> (for real hardware) or the </a:t>
            </a:r>
            <a:r>
              <a:rPr lang="en-US" b="1" dirty="0"/>
              <a:t>Gazebo Plugin</a:t>
            </a:r>
            <a:r>
              <a:rPr lang="en-US" dirty="0"/>
              <a:t> (for simulated hardware).</a:t>
            </a:r>
          </a:p>
          <a:p>
            <a:pPr>
              <a:buFont typeface="Arial" panose="020B0604020202020204" pitchFamily="34" charset="0"/>
              <a:buChar char="•"/>
            </a:pPr>
            <a:r>
              <a:rPr lang="en-US" dirty="0"/>
              <a:t>Receives joint states from the controllers and broadcasts them.</a:t>
            </a:r>
          </a:p>
          <a:p>
            <a:r>
              <a:rPr lang="en-US" b="1" dirty="0"/>
              <a:t>Hardware Plugin</a:t>
            </a:r>
            <a:r>
              <a:rPr lang="en-US" dirty="0"/>
              <a:t>:</a:t>
            </a:r>
          </a:p>
          <a:p>
            <a:pPr>
              <a:buFont typeface="Arial" panose="020B0604020202020204" pitchFamily="34" charset="0"/>
              <a:buChar char="•"/>
            </a:pPr>
            <a:r>
              <a:rPr lang="en-US" dirty="0"/>
              <a:t>Interfaces with the real robot hardware.</a:t>
            </a:r>
          </a:p>
          <a:p>
            <a:pPr>
              <a:buFont typeface="Arial" panose="020B0604020202020204" pitchFamily="34" charset="0"/>
              <a:buChar char="•"/>
            </a:pPr>
            <a:r>
              <a:rPr lang="en-US" dirty="0"/>
              <a:t>Publishes the hardware state (joint positions, velocities, etc.) to the </a:t>
            </a:r>
            <a:r>
              <a:rPr lang="en-US" b="1" dirty="0"/>
              <a:t>Joint States Topic</a:t>
            </a:r>
            <a:r>
              <a:rPr lang="en-US" dirty="0"/>
              <a:t>.</a:t>
            </a:r>
          </a:p>
          <a:p>
            <a:r>
              <a:rPr lang="en-US" b="1" dirty="0"/>
              <a:t>Gazebo Plugin</a:t>
            </a:r>
            <a:r>
              <a:rPr lang="en-US" dirty="0"/>
              <a:t>:</a:t>
            </a:r>
          </a:p>
          <a:p>
            <a:pPr>
              <a:buFont typeface="Arial" panose="020B0604020202020204" pitchFamily="34" charset="0"/>
              <a:buChar char="•"/>
            </a:pPr>
            <a:r>
              <a:rPr lang="en-US" dirty="0"/>
              <a:t>Acts as a simulated hardware interface for the Gazebo simulation environment.</a:t>
            </a:r>
          </a:p>
          <a:p>
            <a:pPr>
              <a:buFont typeface="Arial" panose="020B0604020202020204" pitchFamily="34" charset="0"/>
              <a:buChar char="•"/>
            </a:pPr>
            <a:r>
              <a:rPr lang="en-US" dirty="0"/>
              <a:t>Similar to the hardware plugin, it publishes joint states from the simulated robot to the </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8C9450D-02E7-4BF4-9A52-817DE351FFF9}" type="slidenum">
              <a:rPr lang="de-DE" smtClean="0"/>
              <a:t>10</a:t>
            </a:fld>
            <a:endParaRPr lang="de-DE" dirty="0"/>
          </a:p>
        </p:txBody>
      </p:sp>
    </p:spTree>
    <p:extLst>
      <p:ext uri="{BB962C8B-B14F-4D97-AF65-F5344CB8AC3E}">
        <p14:creationId xmlns:p14="http://schemas.microsoft.com/office/powerpoint/2010/main" val="1971183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Controllers</a:t>
            </a:r>
            <a:r>
              <a:rPr lang="en-US" dirty="0"/>
              <a:t>:</a:t>
            </a:r>
          </a:p>
          <a:p>
            <a:pPr>
              <a:buFont typeface="Arial" panose="020B0604020202020204" pitchFamily="34" charset="0"/>
              <a:buChar char="•"/>
            </a:pPr>
            <a:r>
              <a:rPr lang="en-US" b="1" dirty="0"/>
              <a:t>Joint Trajectory Controller</a:t>
            </a:r>
            <a:r>
              <a:rPr lang="en-US" dirty="0"/>
              <a:t>: Handles joint movement commands, sending them to the hardware (real or simulated).</a:t>
            </a:r>
          </a:p>
          <a:p>
            <a:pPr>
              <a:buFont typeface="Arial" panose="020B0604020202020204" pitchFamily="34" charset="0"/>
              <a:buChar char="•"/>
            </a:pPr>
            <a:r>
              <a:rPr lang="en-US" b="1" dirty="0"/>
              <a:t>Joint State Broadcaster</a:t>
            </a:r>
            <a:r>
              <a:rPr lang="en-US" dirty="0"/>
              <a:t>: Publishes the current joint states.</a:t>
            </a:r>
          </a:p>
          <a:p>
            <a:pPr>
              <a:buFont typeface="Arial" panose="020B0604020202020204" pitchFamily="34" charset="0"/>
              <a:buChar char="•"/>
            </a:pPr>
            <a:r>
              <a:rPr lang="en-US" dirty="0"/>
              <a:t>Other controllers (like a PID controller or custom controllers) can also be added.</a:t>
            </a:r>
          </a:p>
        </p:txBody>
      </p:sp>
      <p:sp>
        <p:nvSpPr>
          <p:cNvPr id="4" name="Slide Number Placeholder 3"/>
          <p:cNvSpPr>
            <a:spLocks noGrp="1"/>
          </p:cNvSpPr>
          <p:nvPr>
            <p:ph type="sldNum" sz="quarter" idx="5"/>
          </p:nvPr>
        </p:nvSpPr>
        <p:spPr/>
        <p:txBody>
          <a:bodyPr/>
          <a:lstStyle/>
          <a:p>
            <a:fld id="{98C9450D-02E7-4BF4-9A52-817DE351FFF9}" type="slidenum">
              <a:rPr lang="de-DE" smtClean="0"/>
              <a:t>11</a:t>
            </a:fld>
            <a:endParaRPr lang="de-DE" dirty="0"/>
          </a:p>
        </p:txBody>
      </p:sp>
    </p:spTree>
    <p:extLst>
      <p:ext uri="{BB962C8B-B14F-4D97-AF65-F5344CB8AC3E}">
        <p14:creationId xmlns:p14="http://schemas.microsoft.com/office/powerpoint/2010/main" val="4264942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5C8C6"/>
                </a:solidFill>
                <a:effectLst/>
                <a:latin typeface="Consolas" panose="020B0609020204030204" pitchFamily="49" charset="0"/>
              </a:rPr>
              <a:t>In ROS 2, simulations and real robots are inherently treated as separate entities. They each operate with their own set of controllers and hardware interfaces, tailored to their specific environments. The simulated robot typically utilizes virtual hardware interfaces provided by simulation tools like Gazebo, while the real robot relies on physical hardware interfaces to interact with actual sensors and actuators.</a:t>
            </a:r>
          </a:p>
          <a:p>
            <a:br>
              <a:rPr lang="en-US" b="0" dirty="0">
                <a:solidFill>
                  <a:srgbClr val="C5C8C6"/>
                </a:solidFill>
                <a:effectLst/>
                <a:latin typeface="Consolas" panose="020B0609020204030204" pitchFamily="49" charset="0"/>
              </a:rPr>
            </a:br>
            <a:r>
              <a:rPr lang="en-US" b="0" dirty="0">
                <a:solidFill>
                  <a:srgbClr val="C5C8C6"/>
                </a:solidFill>
                <a:effectLst/>
                <a:latin typeface="Consolas" panose="020B0609020204030204" pitchFamily="49" charset="0"/>
              </a:rPr>
              <a:t>This separation means that, by default, they do not share controllers or resources. As a result, integrating them into a cohesive system where they can reflect each other's states or behaviors becomes challenging. This poses a significant obstacle when attempting to create applications like </a:t>
            </a:r>
            <a:r>
              <a:rPr lang="en-US" b="1" dirty="0">
                <a:solidFill>
                  <a:srgbClr val="6089B4"/>
                </a:solidFill>
                <a:effectLst/>
                <a:latin typeface="Consolas" panose="020B0609020204030204" pitchFamily="49" charset="0"/>
              </a:rPr>
              <a:t>digital twins</a:t>
            </a:r>
            <a:r>
              <a:rPr lang="en-US" b="0" dirty="0">
                <a:solidFill>
                  <a:srgbClr val="C5C8C6"/>
                </a:solidFill>
                <a:effectLst/>
                <a:latin typeface="Consolas" panose="020B0609020204030204" pitchFamily="49" charset="0"/>
              </a:rPr>
              <a:t> where synchronization between the real and simulated environments is crucial.</a:t>
            </a:r>
          </a:p>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12</a:t>
            </a:fld>
            <a:endParaRPr lang="de-DE" dirty="0"/>
          </a:p>
        </p:txBody>
      </p:sp>
    </p:spTree>
    <p:extLst>
      <p:ext uri="{BB962C8B-B14F-4D97-AF65-F5344CB8AC3E}">
        <p14:creationId xmlns:p14="http://schemas.microsoft.com/office/powerpoint/2010/main" val="922931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Layers of integration : </a:t>
            </a:r>
          </a:p>
          <a:p>
            <a:pPr marL="171450" indent="-171450">
              <a:buFontTx/>
              <a:buChar char="-"/>
            </a:pPr>
            <a:r>
              <a:rPr lang="en-US" dirty="0"/>
              <a:t>Mirroring or Digital Model : Digital representation of a physical entity</a:t>
            </a:r>
          </a:p>
          <a:p>
            <a:pPr marL="171450" indent="-171450">
              <a:buFontTx/>
              <a:buChar char="-"/>
            </a:pPr>
            <a:r>
              <a:rPr lang="en-US" dirty="0"/>
              <a:t>Digital Shadow : Physical to virtual </a:t>
            </a:r>
            <a:r>
              <a:rPr lang="en-US" dirty="0" err="1"/>
              <a:t>uni</a:t>
            </a:r>
            <a:r>
              <a:rPr lang="en-US" dirty="0"/>
              <a:t>-directional information flow</a:t>
            </a:r>
          </a:p>
          <a:p>
            <a:pPr marL="171450" indent="-171450">
              <a:buFontTx/>
              <a:buChar char="-"/>
            </a:pPr>
            <a:r>
              <a:rPr lang="en-US" dirty="0"/>
              <a:t>Digital Twin :  virtual to physical bi-directional information flow</a:t>
            </a:r>
          </a:p>
        </p:txBody>
      </p:sp>
      <p:sp>
        <p:nvSpPr>
          <p:cNvPr id="4" name="Slide Number Placeholder 3"/>
          <p:cNvSpPr>
            <a:spLocks noGrp="1"/>
          </p:cNvSpPr>
          <p:nvPr>
            <p:ph type="sldNum" sz="quarter" idx="5"/>
          </p:nvPr>
        </p:nvSpPr>
        <p:spPr/>
        <p:txBody>
          <a:bodyPr/>
          <a:lstStyle/>
          <a:p>
            <a:fld id="{98C9450D-02E7-4BF4-9A52-817DE351FFF9}" type="slidenum">
              <a:rPr lang="de-DE" smtClean="0"/>
              <a:t>13</a:t>
            </a:fld>
            <a:endParaRPr lang="de-DE" dirty="0"/>
          </a:p>
        </p:txBody>
      </p:sp>
    </p:spTree>
    <p:extLst>
      <p:ext uri="{BB962C8B-B14F-4D97-AF65-F5344CB8AC3E}">
        <p14:creationId xmlns:p14="http://schemas.microsoft.com/office/powerpoint/2010/main" val="3768380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Layers of integration : </a:t>
            </a:r>
          </a:p>
          <a:p>
            <a:pPr marL="171450" indent="-171450">
              <a:buFontTx/>
              <a:buChar char="-"/>
            </a:pPr>
            <a:r>
              <a:rPr lang="en-US" dirty="0"/>
              <a:t>Mirroring or Digital Model : Digital representation of a physical entity</a:t>
            </a:r>
          </a:p>
          <a:p>
            <a:pPr marL="171450" indent="-171450">
              <a:buFontTx/>
              <a:buChar char="-"/>
            </a:pPr>
            <a:r>
              <a:rPr lang="en-US" dirty="0"/>
              <a:t>Digital Shadow : Physical to virtual </a:t>
            </a:r>
            <a:r>
              <a:rPr lang="en-US" dirty="0" err="1"/>
              <a:t>uni</a:t>
            </a:r>
            <a:r>
              <a:rPr lang="en-US" dirty="0"/>
              <a:t>-directional information flow</a:t>
            </a:r>
          </a:p>
          <a:p>
            <a:pPr marL="171450" indent="-171450">
              <a:buFontTx/>
              <a:buChar char="-"/>
            </a:pPr>
            <a:r>
              <a:rPr lang="en-US" dirty="0"/>
              <a:t>Digital Twin :  virtual to physical bi-directional information flow</a:t>
            </a:r>
          </a:p>
        </p:txBody>
      </p:sp>
      <p:sp>
        <p:nvSpPr>
          <p:cNvPr id="4" name="Slide Number Placeholder 3"/>
          <p:cNvSpPr>
            <a:spLocks noGrp="1"/>
          </p:cNvSpPr>
          <p:nvPr>
            <p:ph type="sldNum" sz="quarter" idx="5"/>
          </p:nvPr>
        </p:nvSpPr>
        <p:spPr/>
        <p:txBody>
          <a:bodyPr/>
          <a:lstStyle/>
          <a:p>
            <a:fld id="{98C9450D-02E7-4BF4-9A52-817DE351FFF9}" type="slidenum">
              <a:rPr lang="de-DE" smtClean="0"/>
              <a:t>14</a:t>
            </a:fld>
            <a:endParaRPr lang="de-DE" dirty="0"/>
          </a:p>
        </p:txBody>
      </p:sp>
    </p:spTree>
    <p:extLst>
      <p:ext uri="{BB962C8B-B14F-4D97-AF65-F5344CB8AC3E}">
        <p14:creationId xmlns:p14="http://schemas.microsoft.com/office/powerpoint/2010/main" val="2048350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Layers of integration : </a:t>
            </a:r>
          </a:p>
          <a:p>
            <a:pPr marL="171450" indent="-171450">
              <a:buFontTx/>
              <a:buChar char="-"/>
            </a:pPr>
            <a:r>
              <a:rPr lang="en-US" dirty="0"/>
              <a:t>Mirroring or Digital Model : Digital representation of a physical entity</a:t>
            </a:r>
          </a:p>
          <a:p>
            <a:pPr marL="171450" indent="-171450">
              <a:buFontTx/>
              <a:buChar char="-"/>
            </a:pPr>
            <a:r>
              <a:rPr lang="en-US" dirty="0"/>
              <a:t>Digital Shadow : Physical to virtual </a:t>
            </a:r>
            <a:r>
              <a:rPr lang="en-US" dirty="0" err="1"/>
              <a:t>uni</a:t>
            </a:r>
            <a:r>
              <a:rPr lang="en-US" dirty="0"/>
              <a:t>-directional information flow</a:t>
            </a:r>
          </a:p>
          <a:p>
            <a:pPr marL="171450" indent="-171450">
              <a:buFontTx/>
              <a:buChar char="-"/>
            </a:pPr>
            <a:r>
              <a:rPr lang="en-US" dirty="0"/>
              <a:t>Digital Twin :  virtual to physical bi-directional information flow</a:t>
            </a:r>
          </a:p>
        </p:txBody>
      </p:sp>
      <p:sp>
        <p:nvSpPr>
          <p:cNvPr id="4" name="Slide Number Placeholder 3"/>
          <p:cNvSpPr>
            <a:spLocks noGrp="1"/>
          </p:cNvSpPr>
          <p:nvPr>
            <p:ph type="sldNum" sz="quarter" idx="5"/>
          </p:nvPr>
        </p:nvSpPr>
        <p:spPr/>
        <p:txBody>
          <a:bodyPr/>
          <a:lstStyle/>
          <a:p>
            <a:fld id="{98C9450D-02E7-4BF4-9A52-817DE351FFF9}" type="slidenum">
              <a:rPr lang="de-DE" smtClean="0"/>
              <a:t>15</a:t>
            </a:fld>
            <a:endParaRPr lang="de-DE" dirty="0"/>
          </a:p>
        </p:txBody>
      </p:sp>
    </p:spTree>
    <p:extLst>
      <p:ext uri="{BB962C8B-B14F-4D97-AF65-F5344CB8AC3E}">
        <p14:creationId xmlns:p14="http://schemas.microsoft.com/office/powerpoint/2010/main" val="2595162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 overview : </a:t>
            </a:r>
          </a:p>
        </p:txBody>
      </p:sp>
      <p:sp>
        <p:nvSpPr>
          <p:cNvPr id="4" name="Slide Number Placeholder 3"/>
          <p:cNvSpPr>
            <a:spLocks noGrp="1"/>
          </p:cNvSpPr>
          <p:nvPr>
            <p:ph type="sldNum" sz="quarter" idx="5"/>
          </p:nvPr>
        </p:nvSpPr>
        <p:spPr/>
        <p:txBody>
          <a:bodyPr/>
          <a:lstStyle/>
          <a:p>
            <a:fld id="{98C9450D-02E7-4BF4-9A52-817DE351FFF9}" type="slidenum">
              <a:rPr lang="de-DE" smtClean="0"/>
              <a:t>16</a:t>
            </a:fld>
            <a:endParaRPr lang="de-DE" dirty="0"/>
          </a:p>
        </p:txBody>
      </p:sp>
    </p:spTree>
    <p:extLst>
      <p:ext uri="{BB962C8B-B14F-4D97-AF65-F5344CB8AC3E}">
        <p14:creationId xmlns:p14="http://schemas.microsoft.com/office/powerpoint/2010/main" val="2700402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 overview : </a:t>
            </a:r>
          </a:p>
        </p:txBody>
      </p:sp>
      <p:sp>
        <p:nvSpPr>
          <p:cNvPr id="4" name="Slide Number Placeholder 3"/>
          <p:cNvSpPr>
            <a:spLocks noGrp="1"/>
          </p:cNvSpPr>
          <p:nvPr>
            <p:ph type="sldNum" sz="quarter" idx="5"/>
          </p:nvPr>
        </p:nvSpPr>
        <p:spPr/>
        <p:txBody>
          <a:bodyPr/>
          <a:lstStyle/>
          <a:p>
            <a:fld id="{98C9450D-02E7-4BF4-9A52-817DE351FFF9}" type="slidenum">
              <a:rPr lang="de-DE" smtClean="0"/>
              <a:t>17</a:t>
            </a:fld>
            <a:endParaRPr lang="de-DE" dirty="0"/>
          </a:p>
        </p:txBody>
      </p:sp>
    </p:spTree>
    <p:extLst>
      <p:ext uri="{BB962C8B-B14F-4D97-AF65-F5344CB8AC3E}">
        <p14:creationId xmlns:p14="http://schemas.microsoft.com/office/powerpoint/2010/main" val="1953340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 overview : </a:t>
            </a:r>
          </a:p>
        </p:txBody>
      </p:sp>
      <p:sp>
        <p:nvSpPr>
          <p:cNvPr id="4" name="Slide Number Placeholder 3"/>
          <p:cNvSpPr>
            <a:spLocks noGrp="1"/>
          </p:cNvSpPr>
          <p:nvPr>
            <p:ph type="sldNum" sz="quarter" idx="5"/>
          </p:nvPr>
        </p:nvSpPr>
        <p:spPr/>
        <p:txBody>
          <a:bodyPr/>
          <a:lstStyle/>
          <a:p>
            <a:fld id="{98C9450D-02E7-4BF4-9A52-817DE351FFF9}" type="slidenum">
              <a:rPr lang="de-DE" smtClean="0"/>
              <a:t>18</a:t>
            </a:fld>
            <a:endParaRPr lang="de-DE" dirty="0"/>
          </a:p>
        </p:txBody>
      </p:sp>
    </p:spTree>
    <p:extLst>
      <p:ext uri="{BB962C8B-B14F-4D97-AF65-F5344CB8AC3E}">
        <p14:creationId xmlns:p14="http://schemas.microsoft.com/office/powerpoint/2010/main" val="2192469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 overview : </a:t>
            </a:r>
          </a:p>
        </p:txBody>
      </p:sp>
      <p:sp>
        <p:nvSpPr>
          <p:cNvPr id="4" name="Slide Number Placeholder 3"/>
          <p:cNvSpPr>
            <a:spLocks noGrp="1"/>
          </p:cNvSpPr>
          <p:nvPr>
            <p:ph type="sldNum" sz="quarter" idx="5"/>
          </p:nvPr>
        </p:nvSpPr>
        <p:spPr/>
        <p:txBody>
          <a:bodyPr/>
          <a:lstStyle/>
          <a:p>
            <a:fld id="{98C9450D-02E7-4BF4-9A52-817DE351FFF9}" type="slidenum">
              <a:rPr lang="de-DE" smtClean="0"/>
              <a:t>19</a:t>
            </a:fld>
            <a:endParaRPr lang="de-DE" dirty="0"/>
          </a:p>
        </p:txBody>
      </p:sp>
    </p:spTree>
    <p:extLst>
      <p:ext uri="{BB962C8B-B14F-4D97-AF65-F5344CB8AC3E}">
        <p14:creationId xmlns:p14="http://schemas.microsoft.com/office/powerpoint/2010/main" val="2013691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2</a:t>
            </a:fld>
            <a:endParaRPr lang="de-DE" dirty="0"/>
          </a:p>
        </p:txBody>
      </p:sp>
    </p:spTree>
    <p:extLst>
      <p:ext uri="{BB962C8B-B14F-4D97-AF65-F5344CB8AC3E}">
        <p14:creationId xmlns:p14="http://schemas.microsoft.com/office/powerpoint/2010/main" val="3562838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20</a:t>
            </a:fld>
            <a:endParaRPr lang="de-DE" dirty="0"/>
          </a:p>
        </p:txBody>
      </p:sp>
    </p:spTree>
    <p:extLst>
      <p:ext uri="{BB962C8B-B14F-4D97-AF65-F5344CB8AC3E}">
        <p14:creationId xmlns:p14="http://schemas.microsoft.com/office/powerpoint/2010/main" val="3961760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8C9450D-02E7-4BF4-9A52-817DE351FFF9}" type="slidenum">
              <a:rPr lang="de-DE" smtClean="0"/>
              <a:t>21</a:t>
            </a:fld>
            <a:endParaRPr lang="de-DE" dirty="0"/>
          </a:p>
        </p:txBody>
      </p:sp>
    </p:spTree>
    <p:extLst>
      <p:ext uri="{BB962C8B-B14F-4D97-AF65-F5344CB8AC3E}">
        <p14:creationId xmlns:p14="http://schemas.microsoft.com/office/powerpoint/2010/main" val="2811173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 DT ? </a:t>
            </a:r>
          </a:p>
          <a:p>
            <a:pPr marL="171450" indent="-171450">
              <a:buFontTx/>
              <a:buChar char="-"/>
            </a:pPr>
            <a:r>
              <a:rPr lang="en-US" dirty="0"/>
              <a:t>represents the creation of a virtual replica of a physical object or system that is used to simulate, monitor, and optimize its real-world counterpart.</a:t>
            </a:r>
          </a:p>
        </p:txBody>
      </p:sp>
      <p:sp>
        <p:nvSpPr>
          <p:cNvPr id="4" name="Slide Number Placeholder 3"/>
          <p:cNvSpPr>
            <a:spLocks noGrp="1"/>
          </p:cNvSpPr>
          <p:nvPr>
            <p:ph type="sldNum" sz="quarter" idx="5"/>
          </p:nvPr>
        </p:nvSpPr>
        <p:spPr/>
        <p:txBody>
          <a:bodyPr/>
          <a:lstStyle/>
          <a:p>
            <a:fld id="{98C9450D-02E7-4BF4-9A52-817DE351FFF9}" type="slidenum">
              <a:rPr lang="de-DE" smtClean="0"/>
              <a:t>3</a:t>
            </a:fld>
            <a:endParaRPr lang="de-DE" dirty="0"/>
          </a:p>
        </p:txBody>
      </p:sp>
    </p:spTree>
    <p:extLst>
      <p:ext uri="{BB962C8B-B14F-4D97-AF65-F5344CB8AC3E}">
        <p14:creationId xmlns:p14="http://schemas.microsoft.com/office/powerpoint/2010/main" val="1867988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Layers of integration : </a:t>
            </a:r>
          </a:p>
          <a:p>
            <a:pPr marL="171450" indent="-171450">
              <a:buFontTx/>
              <a:buChar char="-"/>
            </a:pPr>
            <a:r>
              <a:rPr lang="en-US" dirty="0"/>
              <a:t>Mirroring or Digital Model : Digital representation of a physical entity</a:t>
            </a:r>
          </a:p>
          <a:p>
            <a:pPr marL="171450" indent="-171450">
              <a:buFontTx/>
              <a:buChar char="-"/>
            </a:pPr>
            <a:r>
              <a:rPr lang="en-US" dirty="0"/>
              <a:t>Digital Shadow : Physical to virtual </a:t>
            </a:r>
            <a:r>
              <a:rPr lang="en-US" dirty="0" err="1"/>
              <a:t>uni</a:t>
            </a:r>
            <a:r>
              <a:rPr lang="en-US" dirty="0"/>
              <a:t>-directional information flow</a:t>
            </a:r>
          </a:p>
          <a:p>
            <a:pPr marL="171450" indent="-171450">
              <a:buFontTx/>
              <a:buChar char="-"/>
            </a:pPr>
            <a:r>
              <a:rPr lang="en-US" dirty="0"/>
              <a:t>Digital Twin :  virtual to physical bi-directional information flow</a:t>
            </a:r>
          </a:p>
        </p:txBody>
      </p:sp>
      <p:sp>
        <p:nvSpPr>
          <p:cNvPr id="4" name="Slide Number Placeholder 3"/>
          <p:cNvSpPr>
            <a:spLocks noGrp="1"/>
          </p:cNvSpPr>
          <p:nvPr>
            <p:ph type="sldNum" sz="quarter" idx="5"/>
          </p:nvPr>
        </p:nvSpPr>
        <p:spPr/>
        <p:txBody>
          <a:bodyPr/>
          <a:lstStyle/>
          <a:p>
            <a:fld id="{98C9450D-02E7-4BF4-9A52-817DE351FFF9}" type="slidenum">
              <a:rPr lang="de-DE" smtClean="0"/>
              <a:t>4</a:t>
            </a:fld>
            <a:endParaRPr lang="de-DE" dirty="0"/>
          </a:p>
        </p:txBody>
      </p:sp>
    </p:spTree>
    <p:extLst>
      <p:ext uri="{BB962C8B-B14F-4D97-AF65-F5344CB8AC3E}">
        <p14:creationId xmlns:p14="http://schemas.microsoft.com/office/powerpoint/2010/main" val="675058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ROS2 Nodes :</a:t>
            </a:r>
          </a:p>
          <a:p>
            <a:pPr marL="171450" indent="-171450" algn="l">
              <a:buFontTx/>
              <a:buChar char="-"/>
            </a:pPr>
            <a:r>
              <a:rPr lang="en-US" b="0" i="0" dirty="0">
                <a:solidFill>
                  <a:srgbClr val="404040"/>
                </a:solidFill>
                <a:effectLst/>
                <a:latin typeface="Lato" panose="020F0502020204030203" pitchFamily="34" charset="0"/>
              </a:rPr>
              <a:t>A node is a participant in the ROS 2 graph, which uses a </a:t>
            </a:r>
            <a:r>
              <a:rPr lang="en-US" b="0" i="0" u="none" strike="noStrike" dirty="0">
                <a:solidFill>
                  <a:srgbClr val="2980B9"/>
                </a:solidFill>
                <a:effectLst/>
                <a:latin typeface="Lato" panose="020F0502020204030203" pitchFamily="34" charset="0"/>
                <a:hlinkClick r:id="rId3"/>
              </a:rPr>
              <a:t>client library</a:t>
            </a:r>
            <a:r>
              <a:rPr lang="en-US" b="0" i="0" dirty="0">
                <a:solidFill>
                  <a:srgbClr val="404040"/>
                </a:solidFill>
                <a:effectLst/>
                <a:latin typeface="Lato" panose="020F0502020204030203" pitchFamily="34" charset="0"/>
              </a:rPr>
              <a:t> to communicate with other nodes. Nodes can communicate with other nodes within the same process, in a different process, or on a different machine. Nodes are typically the unit of computation in a ROS graph; each node should do one logical thing.</a:t>
            </a:r>
          </a:p>
          <a:p>
            <a:pPr marL="171450" indent="-171450" algn="l">
              <a:buFontTx/>
              <a:buChar char="-"/>
            </a:pPr>
            <a:r>
              <a:rPr lang="en-US" b="0" i="0" dirty="0">
                <a:solidFill>
                  <a:srgbClr val="404040"/>
                </a:solidFill>
                <a:effectLst/>
                <a:latin typeface="Lato" panose="020F0502020204030203" pitchFamily="34" charset="0"/>
              </a:rPr>
              <a:t>Nodes can </a:t>
            </a:r>
            <a:r>
              <a:rPr lang="en-US" b="0" i="0" u="none" strike="noStrike" dirty="0">
                <a:solidFill>
                  <a:srgbClr val="2980B9"/>
                </a:solidFill>
                <a:effectLst/>
                <a:latin typeface="Lato" panose="020F0502020204030203" pitchFamily="34" charset="0"/>
                <a:hlinkClick r:id="rId4"/>
              </a:rPr>
              <a:t>publish</a:t>
            </a:r>
            <a:r>
              <a:rPr lang="en-US" b="0" i="0" dirty="0">
                <a:solidFill>
                  <a:srgbClr val="404040"/>
                </a:solidFill>
                <a:effectLst/>
                <a:latin typeface="Lato" panose="020F0502020204030203" pitchFamily="34" charset="0"/>
              </a:rPr>
              <a:t> to named topics to deliver data to other nodes, or </a:t>
            </a:r>
            <a:r>
              <a:rPr lang="en-US" b="0" i="0" u="none" strike="noStrike" dirty="0">
                <a:solidFill>
                  <a:srgbClr val="2980B9"/>
                </a:solidFill>
                <a:effectLst/>
                <a:latin typeface="Lato" panose="020F0502020204030203" pitchFamily="34" charset="0"/>
                <a:hlinkClick r:id="rId4"/>
              </a:rPr>
              <a:t>subscribe</a:t>
            </a:r>
            <a:r>
              <a:rPr lang="en-US" b="0" i="0" dirty="0">
                <a:solidFill>
                  <a:srgbClr val="404040"/>
                </a:solidFill>
                <a:effectLst/>
                <a:latin typeface="Lato" panose="020F0502020204030203" pitchFamily="34" charset="0"/>
              </a:rPr>
              <a:t> to named topics to get data from other nodes. They can also act as a </a:t>
            </a:r>
            <a:r>
              <a:rPr lang="en-US" b="0" i="0" u="none" strike="noStrike" dirty="0">
                <a:solidFill>
                  <a:srgbClr val="2980B9"/>
                </a:solidFill>
                <a:effectLst/>
                <a:latin typeface="Lato" panose="020F0502020204030203" pitchFamily="34" charset="0"/>
                <a:hlinkClick r:id="rId5"/>
              </a:rPr>
              <a:t>service client</a:t>
            </a:r>
            <a:r>
              <a:rPr lang="en-US" b="0" i="0" dirty="0">
                <a:solidFill>
                  <a:srgbClr val="404040"/>
                </a:solidFill>
                <a:effectLst/>
                <a:latin typeface="Lato" panose="020F0502020204030203" pitchFamily="34" charset="0"/>
              </a:rPr>
              <a:t> to have another node perform a computation on their behalf, or as a </a:t>
            </a:r>
            <a:r>
              <a:rPr lang="en-US" b="0" i="0" u="none" strike="noStrike" dirty="0">
                <a:solidFill>
                  <a:srgbClr val="2980B9"/>
                </a:solidFill>
                <a:effectLst/>
                <a:latin typeface="Lato" panose="020F0502020204030203" pitchFamily="34" charset="0"/>
                <a:hlinkClick r:id="rId5"/>
              </a:rPr>
              <a:t>service server</a:t>
            </a:r>
            <a:r>
              <a:rPr lang="en-US" b="0" i="0" dirty="0">
                <a:solidFill>
                  <a:srgbClr val="404040"/>
                </a:solidFill>
                <a:effectLst/>
                <a:latin typeface="Lato" panose="020F0502020204030203" pitchFamily="34" charset="0"/>
              </a:rPr>
              <a:t> to provide functionality to other nodes. </a:t>
            </a:r>
          </a:p>
          <a:p>
            <a:br>
              <a:rPr lang="en-US" dirty="0"/>
            </a:br>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5</a:t>
            </a:fld>
            <a:endParaRPr lang="de-DE" dirty="0"/>
          </a:p>
        </p:txBody>
      </p:sp>
    </p:spTree>
    <p:extLst>
      <p:ext uri="{BB962C8B-B14F-4D97-AF65-F5344CB8AC3E}">
        <p14:creationId xmlns:p14="http://schemas.microsoft.com/office/powerpoint/2010/main" val="1975846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ROS2 Layers : </a:t>
            </a:r>
          </a:p>
          <a:p>
            <a:pPr marL="171450" indent="-171450">
              <a:buFontTx/>
              <a:buChar char="-"/>
            </a:pPr>
            <a:r>
              <a:rPr lang="en-GB" dirty="0"/>
              <a:t>App Layer  : where the high level commands come ( RVIZ or some ros2 node ) </a:t>
            </a:r>
          </a:p>
          <a:p>
            <a:pPr marL="171450" indent="-171450">
              <a:buFontTx/>
              <a:buChar char="-"/>
            </a:pPr>
            <a:r>
              <a:rPr lang="en-GB" dirty="0"/>
              <a:t>3</a:t>
            </a:r>
            <a:r>
              <a:rPr lang="en-GB" baseline="30000" dirty="0"/>
              <a:t>rd</a:t>
            </a:r>
            <a:r>
              <a:rPr lang="en-GB" dirty="0"/>
              <a:t> party software : like Movit2 for </a:t>
            </a:r>
            <a:r>
              <a:rPr lang="en-US" b="0" i="0" dirty="0">
                <a:solidFill>
                  <a:srgbClr val="404040"/>
                </a:solidFill>
                <a:effectLst/>
                <a:latin typeface="Lato" panose="020F0502020204030203" pitchFamily="34" charset="0"/>
              </a:rPr>
              <a:t>motion planning, manipulation, 3D perception, kinematics, control, and navigation.</a:t>
            </a:r>
          </a:p>
          <a:p>
            <a:pPr marL="171450" indent="-171450">
              <a:buFontTx/>
              <a:buChar char="-"/>
            </a:pPr>
            <a:r>
              <a:rPr lang="en-US" b="0" i="0" dirty="0">
                <a:solidFill>
                  <a:srgbClr val="404040"/>
                </a:solidFill>
                <a:effectLst/>
                <a:latin typeface="Lato" panose="020F0502020204030203" pitchFamily="34" charset="0"/>
              </a:rPr>
              <a:t>Controllers </a:t>
            </a:r>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6</a:t>
            </a:fld>
            <a:endParaRPr lang="de-DE" dirty="0"/>
          </a:p>
        </p:txBody>
      </p:sp>
    </p:spTree>
    <p:extLst>
      <p:ext uri="{BB962C8B-B14F-4D97-AF65-F5344CB8AC3E}">
        <p14:creationId xmlns:p14="http://schemas.microsoft.com/office/powerpoint/2010/main" val="936239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gives a clear high-level view of how different components in a ROS 2 system interact, particularly focusing on the flow of information between hardware, the robot's state, and controllers.</a:t>
            </a:r>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7</a:t>
            </a:fld>
            <a:endParaRPr lang="de-DE" dirty="0"/>
          </a:p>
        </p:txBody>
      </p:sp>
    </p:spTree>
    <p:extLst>
      <p:ext uri="{BB962C8B-B14F-4D97-AF65-F5344CB8AC3E}">
        <p14:creationId xmlns:p14="http://schemas.microsoft.com/office/powerpoint/2010/main" val="3428551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URDF File</a:t>
            </a:r>
            <a:r>
              <a:rPr lang="en-US" dirty="0"/>
              <a:t>:</a:t>
            </a:r>
          </a:p>
          <a:p>
            <a:pPr>
              <a:buFont typeface="Arial" panose="020B0604020202020204" pitchFamily="34" charset="0"/>
              <a:buChar char="•"/>
            </a:pPr>
            <a:r>
              <a:rPr lang="en-US" dirty="0"/>
              <a:t>The robot’s kinematic model is loaded from a URDF file.</a:t>
            </a:r>
          </a:p>
          <a:p>
            <a:pPr>
              <a:buFont typeface="Arial" panose="020B0604020202020204" pitchFamily="34" charset="0"/>
              <a:buChar char="•"/>
            </a:pPr>
            <a:r>
              <a:rPr lang="en-US" dirty="0"/>
              <a:t>The </a:t>
            </a:r>
            <a:r>
              <a:rPr lang="en-US" b="1" dirty="0"/>
              <a:t>Robot Description Publisher</a:t>
            </a:r>
            <a:r>
              <a:rPr lang="en-US" dirty="0"/>
              <a:t> uses this model to publish the state of the robot, including transforms between its parts, to the TF topic.</a:t>
            </a:r>
          </a:p>
          <a:p>
            <a:r>
              <a:rPr lang="en-US" b="1" dirty="0"/>
              <a:t>Joint States Topic</a:t>
            </a:r>
            <a:r>
              <a:rPr lang="en-US" dirty="0"/>
              <a:t>:</a:t>
            </a:r>
          </a:p>
          <a:p>
            <a:pPr>
              <a:buFont typeface="Arial" panose="020B0604020202020204" pitchFamily="34" charset="0"/>
              <a:buChar char="•"/>
            </a:pPr>
            <a:r>
              <a:rPr lang="en-US" dirty="0"/>
              <a:t>Used to receive the current state of the robot’s joints, including position, velocity, and effort.</a:t>
            </a:r>
          </a:p>
          <a:p>
            <a:pPr>
              <a:buFont typeface="Arial" panose="020B0604020202020204" pitchFamily="34" charset="0"/>
              <a:buChar char="•"/>
            </a:pPr>
            <a:r>
              <a:rPr lang="en-US" dirty="0"/>
              <a:t>The </a:t>
            </a:r>
            <a:r>
              <a:rPr lang="en-US" b="1" dirty="0"/>
              <a:t>Robot Description Publisher</a:t>
            </a:r>
            <a:r>
              <a:rPr lang="en-US" dirty="0"/>
              <a:t> subscribes to this topic to update the robot’s state and publish it to TF.</a:t>
            </a:r>
          </a:p>
        </p:txBody>
      </p:sp>
      <p:sp>
        <p:nvSpPr>
          <p:cNvPr id="4" name="Slide Number Placeholder 3"/>
          <p:cNvSpPr>
            <a:spLocks noGrp="1"/>
          </p:cNvSpPr>
          <p:nvPr>
            <p:ph type="sldNum" sz="quarter" idx="5"/>
          </p:nvPr>
        </p:nvSpPr>
        <p:spPr/>
        <p:txBody>
          <a:bodyPr/>
          <a:lstStyle/>
          <a:p>
            <a:fld id="{98C9450D-02E7-4BF4-9A52-817DE351FFF9}" type="slidenum">
              <a:rPr lang="de-DE" smtClean="0"/>
              <a:t>8</a:t>
            </a:fld>
            <a:endParaRPr lang="de-DE" dirty="0"/>
          </a:p>
        </p:txBody>
      </p:sp>
    </p:spTree>
    <p:extLst>
      <p:ext uri="{BB962C8B-B14F-4D97-AF65-F5344CB8AC3E}">
        <p14:creationId xmlns:p14="http://schemas.microsoft.com/office/powerpoint/2010/main" val="2690889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Resource Manager</a:t>
            </a:r>
            <a:r>
              <a:rPr lang="en-US" dirty="0"/>
              <a:t>:</a:t>
            </a:r>
          </a:p>
          <a:p>
            <a:pPr>
              <a:buFont typeface="Arial" panose="020B0604020202020204" pitchFamily="34" charset="0"/>
              <a:buChar char="•"/>
            </a:pPr>
            <a:r>
              <a:rPr lang="en-US" dirty="0"/>
              <a:t>Manages both simulation and real hardware resources.</a:t>
            </a:r>
          </a:p>
          <a:p>
            <a:pPr>
              <a:buFont typeface="Arial" panose="020B0604020202020204" pitchFamily="34" charset="0"/>
              <a:buChar char="•"/>
            </a:pPr>
            <a:r>
              <a:rPr lang="en-US" dirty="0"/>
              <a:t>Sends hardware state (either from real or simulated resources) to the </a:t>
            </a:r>
            <a:r>
              <a:rPr lang="en-US" b="1" dirty="0"/>
              <a:t>Controller Manager</a:t>
            </a:r>
            <a:r>
              <a:rPr lang="en-US" dirty="0"/>
              <a:t>.</a:t>
            </a:r>
          </a:p>
          <a:p>
            <a:pPr>
              <a:buFont typeface="Arial" panose="020B0604020202020204" pitchFamily="34" charset="0"/>
              <a:buChar char="•"/>
            </a:pPr>
            <a:r>
              <a:rPr lang="en-US" dirty="0"/>
              <a:t>Receives joint states from the </a:t>
            </a:r>
            <a:r>
              <a:rPr lang="en-US" b="1" dirty="0"/>
              <a:t>Hardware Plugin</a:t>
            </a:r>
            <a:r>
              <a:rPr lang="en-US" dirty="0"/>
              <a:t> or </a:t>
            </a:r>
            <a:r>
              <a:rPr lang="en-US" b="1" dirty="0"/>
              <a:t>Gazebo Plugin</a:t>
            </a:r>
            <a:r>
              <a:rPr lang="en-US" dirty="0"/>
              <a:t>.</a:t>
            </a:r>
          </a:p>
          <a:p>
            <a:r>
              <a:rPr lang="en-US" b="1" dirty="0"/>
              <a:t>YAML File</a:t>
            </a:r>
            <a:r>
              <a:rPr lang="en-US" dirty="0"/>
              <a:t>:</a:t>
            </a:r>
          </a:p>
          <a:p>
            <a:pPr>
              <a:buFont typeface="Arial" panose="020B0604020202020204" pitchFamily="34" charset="0"/>
              <a:buChar char="•"/>
            </a:pPr>
            <a:r>
              <a:rPr lang="en-US" dirty="0"/>
              <a:t>Configuration file loaded by the </a:t>
            </a:r>
            <a:r>
              <a:rPr lang="en-US" b="1" dirty="0"/>
              <a:t>Controller Manager</a:t>
            </a:r>
            <a:r>
              <a:rPr lang="en-US" dirty="0"/>
              <a:t> to configure the controllers for the robot.</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8C9450D-02E7-4BF4-9A52-817DE351FFF9}" type="slidenum">
              <a:rPr lang="de-DE" smtClean="0"/>
              <a:t>9</a:t>
            </a:fld>
            <a:endParaRPr lang="de-DE" dirty="0"/>
          </a:p>
        </p:txBody>
      </p:sp>
    </p:spTree>
    <p:extLst>
      <p:ext uri="{BB962C8B-B14F-4D97-AF65-F5344CB8AC3E}">
        <p14:creationId xmlns:p14="http://schemas.microsoft.com/office/powerpoint/2010/main" val="474820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D58E6D-6DAD-466C-B335-72C533EA206D}" type="datetimeFigureOut">
              <a:rPr lang="en-GB" smtClean="0"/>
              <a:t>18/10/2024</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3440309027"/>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58E6D-6DAD-466C-B335-72C533EA206D}" type="datetimeFigureOut">
              <a:rPr lang="en-GB" smtClean="0"/>
              <a:t>18/10/2024</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303744199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58E6D-6DAD-466C-B335-72C533EA206D}" type="datetimeFigureOut">
              <a:rPr lang="en-GB" smtClean="0"/>
              <a:t>18/10/2024</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335527899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6E92F937-2A94-4AD3-9948-390248B25EE2}"/>
              </a:ext>
            </a:extLst>
          </p:cNvPr>
          <p:cNvSpPr>
            <a:spLocks noGrp="1"/>
          </p:cNvSpPr>
          <p:nvPr>
            <p:ph type="subTitle" idx="1"/>
          </p:nvPr>
        </p:nvSpPr>
        <p:spPr>
          <a:xfrm>
            <a:off x="515938" y="2623708"/>
            <a:ext cx="9540875" cy="2026903"/>
          </a:xfrm>
        </p:spPr>
        <p:txBody>
          <a:bodyPr lIns="0">
            <a:normAutofit/>
          </a:bodyPr>
          <a:lstStyle>
            <a:lvl1pPr marL="0" indent="0" algn="l">
              <a:buNone/>
              <a:defRPr sz="2800">
                <a:solidFill>
                  <a:schemeClr val="accent5"/>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de-DE" dirty="0"/>
          </a:p>
        </p:txBody>
      </p:sp>
      <p:sp>
        <p:nvSpPr>
          <p:cNvPr id="11" name="Titel 10">
            <a:extLst>
              <a:ext uri="{FF2B5EF4-FFF2-40B4-BE49-F238E27FC236}">
                <a16:creationId xmlns:a16="http://schemas.microsoft.com/office/drawing/2014/main" id="{918799BE-E2C2-4FFF-A9D5-141CBFF22962}"/>
              </a:ext>
            </a:extLst>
          </p:cNvPr>
          <p:cNvSpPr>
            <a:spLocks noGrp="1"/>
          </p:cNvSpPr>
          <p:nvPr>
            <p:ph type="title" hasCustomPrompt="1"/>
          </p:nvPr>
        </p:nvSpPr>
        <p:spPr>
          <a:xfrm>
            <a:off x="515938" y="800100"/>
            <a:ext cx="9540875" cy="1823605"/>
          </a:xfrm>
        </p:spPr>
        <p:txBody>
          <a:bodyPr lIns="0">
            <a:noAutofit/>
          </a:bodyPr>
          <a:lstStyle>
            <a:lvl1pPr>
              <a:defRPr sz="5400"/>
            </a:lvl1pPr>
          </a:lstStyle>
          <a:p>
            <a:r>
              <a:rPr lang="de-DE" dirty="0"/>
              <a:t>Mastertitelformat </a:t>
            </a:r>
            <a:br>
              <a:rPr lang="de-DE" dirty="0"/>
            </a:br>
            <a:r>
              <a:rPr lang="de-DE" dirty="0"/>
              <a:t>bearbeiten</a:t>
            </a:r>
          </a:p>
        </p:txBody>
      </p:sp>
      <p:sp>
        <p:nvSpPr>
          <p:cNvPr id="6" name="Fußzeilenplatzhalter 4">
            <a:extLst>
              <a:ext uri="{FF2B5EF4-FFF2-40B4-BE49-F238E27FC236}">
                <a16:creationId xmlns:a16="http://schemas.microsoft.com/office/drawing/2014/main" id="{1C3DA5FA-0E8D-4FCE-969B-835CF798067C}"/>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pic>
        <p:nvPicPr>
          <p:cNvPr id="7" name="Grafik 6">
            <a:extLst>
              <a:ext uri="{FF2B5EF4-FFF2-40B4-BE49-F238E27FC236}">
                <a16:creationId xmlns:a16="http://schemas.microsoft.com/office/drawing/2014/main" id="{7AFBDDDF-10BF-49BB-BAD3-4D43B963B1E3}"/>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3664207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el/Abschnittsfolie mit Bild">
    <p:spTree>
      <p:nvGrpSpPr>
        <p:cNvPr id="1" name=""/>
        <p:cNvGrpSpPr/>
        <p:nvPr/>
      </p:nvGrpSpPr>
      <p:grpSpPr>
        <a:xfrm>
          <a:off x="0" y="0"/>
          <a:ext cx="0" cy="0"/>
          <a:chOff x="0" y="0"/>
          <a:chExt cx="0" cy="0"/>
        </a:xfrm>
      </p:grpSpPr>
      <p:sp>
        <p:nvSpPr>
          <p:cNvPr id="20" name="Bildplatzhalter 19">
            <a:extLst>
              <a:ext uri="{FF2B5EF4-FFF2-40B4-BE49-F238E27FC236}">
                <a16:creationId xmlns:a16="http://schemas.microsoft.com/office/drawing/2014/main" id="{BE318CCB-74F7-4C95-97E3-C7B304E0B2DF}"/>
              </a:ext>
              <a:ext uri="{C183D7F6-B498-43B3-948B-1728B52AA6E4}">
                <adec:decorative xmlns:adec="http://schemas.microsoft.com/office/drawing/2017/decorative" val="1"/>
              </a:ext>
            </a:extLst>
          </p:cNvPr>
          <p:cNvSpPr>
            <a:spLocks noGrp="1"/>
          </p:cNvSpPr>
          <p:nvPr>
            <p:ph type="pic" sz="quarter" idx="15"/>
          </p:nvPr>
        </p:nvSpPr>
        <p:spPr>
          <a:xfrm>
            <a:off x="7797934" y="1665293"/>
            <a:ext cx="3882423" cy="4574827"/>
          </a:xfrm>
          <a:custGeom>
            <a:avLst/>
            <a:gdLst>
              <a:gd name="connsiteX0" fmla="*/ 0 w 5580063"/>
              <a:gd name="connsiteY0" fmla="*/ 0 h 4608513"/>
              <a:gd name="connsiteX1" fmla="*/ 5580063 w 5580063"/>
              <a:gd name="connsiteY1" fmla="*/ 0 h 4608513"/>
              <a:gd name="connsiteX2" fmla="*/ 5580063 w 5580063"/>
              <a:gd name="connsiteY2" fmla="*/ 4608513 h 4608513"/>
              <a:gd name="connsiteX3" fmla="*/ 0 w 5580063"/>
              <a:gd name="connsiteY3" fmla="*/ 4608513 h 4608513"/>
              <a:gd name="connsiteX4" fmla="*/ 0 w 5580063"/>
              <a:gd name="connsiteY4" fmla="*/ 0 h 4608513"/>
              <a:gd name="connsiteX0" fmla="*/ 0 w 5580063"/>
              <a:gd name="connsiteY0" fmla="*/ 0 h 4608513"/>
              <a:gd name="connsiteX1" fmla="*/ 5580063 w 5580063"/>
              <a:gd name="connsiteY1" fmla="*/ 0 h 4608513"/>
              <a:gd name="connsiteX2" fmla="*/ 5580063 w 5580063"/>
              <a:gd name="connsiteY2" fmla="*/ 4608513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5580063 w 5580063"/>
              <a:gd name="connsiteY3" fmla="*/ 4608513 h 4608513"/>
              <a:gd name="connsiteX4" fmla="*/ 4963473 w 5580063"/>
              <a:gd name="connsiteY4" fmla="*/ 4603013 h 4608513"/>
              <a:gd name="connsiteX5" fmla="*/ 0 w 5580063"/>
              <a:gd name="connsiteY5" fmla="*/ 4608513 h 4608513"/>
              <a:gd name="connsiteX6" fmla="*/ 0 w 5580063"/>
              <a:gd name="connsiteY6" fmla="*/ 0 h 4608513"/>
              <a:gd name="connsiteX0" fmla="*/ 0 w 5583425"/>
              <a:gd name="connsiteY0" fmla="*/ 0 h 4608513"/>
              <a:gd name="connsiteX1" fmla="*/ 5580063 w 5583425"/>
              <a:gd name="connsiteY1" fmla="*/ 0 h 4608513"/>
              <a:gd name="connsiteX2" fmla="*/ 5574518 w 5583425"/>
              <a:gd name="connsiteY2" fmla="*/ 3996302 h 4608513"/>
              <a:gd name="connsiteX3" fmla="*/ 4963473 w 5583425"/>
              <a:gd name="connsiteY3" fmla="*/ 4603013 h 4608513"/>
              <a:gd name="connsiteX4" fmla="*/ 0 w 5583425"/>
              <a:gd name="connsiteY4" fmla="*/ 4608513 h 4608513"/>
              <a:gd name="connsiteX5" fmla="*/ 0 w 5583425"/>
              <a:gd name="connsiteY5" fmla="*/ 0 h 4608513"/>
              <a:gd name="connsiteX0" fmla="*/ 0 w 5583425"/>
              <a:gd name="connsiteY0" fmla="*/ 0 h 4608513"/>
              <a:gd name="connsiteX1" fmla="*/ 5580063 w 5583425"/>
              <a:gd name="connsiteY1" fmla="*/ 0 h 4608513"/>
              <a:gd name="connsiteX2" fmla="*/ 5574518 w 5583425"/>
              <a:gd name="connsiteY2" fmla="*/ 3996302 h 4608513"/>
              <a:gd name="connsiteX3" fmla="*/ 4963473 w 5583425"/>
              <a:gd name="connsiteY3" fmla="*/ 4603013 h 4608513"/>
              <a:gd name="connsiteX4" fmla="*/ 0 w 5583425"/>
              <a:gd name="connsiteY4" fmla="*/ 4608513 h 4608513"/>
              <a:gd name="connsiteX5" fmla="*/ 0 w 5583425"/>
              <a:gd name="connsiteY5" fmla="*/ 0 h 4608513"/>
              <a:gd name="connsiteX0" fmla="*/ 0 w 5583425"/>
              <a:gd name="connsiteY0" fmla="*/ 0 h 4608513"/>
              <a:gd name="connsiteX1" fmla="*/ 5580063 w 5583425"/>
              <a:gd name="connsiteY1" fmla="*/ 0 h 4608513"/>
              <a:gd name="connsiteX2" fmla="*/ 5574518 w 5583425"/>
              <a:gd name="connsiteY2" fmla="*/ 3996302 h 4608513"/>
              <a:gd name="connsiteX3" fmla="*/ 4963473 w 5583425"/>
              <a:gd name="connsiteY3" fmla="*/ 4603013 h 4608513"/>
              <a:gd name="connsiteX4" fmla="*/ 0 w 5583425"/>
              <a:gd name="connsiteY4" fmla="*/ 4608513 h 4608513"/>
              <a:gd name="connsiteX5" fmla="*/ 0 w 5583425"/>
              <a:gd name="connsiteY5" fmla="*/ 0 h 4608513"/>
              <a:gd name="connsiteX0" fmla="*/ 0 w 5866214"/>
              <a:gd name="connsiteY0" fmla="*/ 0 h 4616164"/>
              <a:gd name="connsiteX1" fmla="*/ 5580063 w 5866214"/>
              <a:gd name="connsiteY1" fmla="*/ 0 h 4616164"/>
              <a:gd name="connsiteX2" fmla="*/ 5574518 w 5866214"/>
              <a:gd name="connsiteY2" fmla="*/ 3996302 h 4616164"/>
              <a:gd name="connsiteX3" fmla="*/ 4963473 w 5866214"/>
              <a:gd name="connsiteY3" fmla="*/ 4603013 h 4616164"/>
              <a:gd name="connsiteX4" fmla="*/ 0 w 5866214"/>
              <a:gd name="connsiteY4" fmla="*/ 4608513 h 4616164"/>
              <a:gd name="connsiteX5" fmla="*/ 0 w 5866214"/>
              <a:gd name="connsiteY5" fmla="*/ 0 h 4616164"/>
              <a:gd name="connsiteX0" fmla="*/ 0 w 5866214"/>
              <a:gd name="connsiteY0" fmla="*/ 0 h 4616164"/>
              <a:gd name="connsiteX1" fmla="*/ 5580063 w 5866214"/>
              <a:gd name="connsiteY1" fmla="*/ 0 h 4616164"/>
              <a:gd name="connsiteX2" fmla="*/ 5574518 w 5866214"/>
              <a:gd name="connsiteY2" fmla="*/ 3996302 h 4616164"/>
              <a:gd name="connsiteX3" fmla="*/ 4963473 w 5866214"/>
              <a:gd name="connsiteY3" fmla="*/ 4603013 h 4616164"/>
              <a:gd name="connsiteX4" fmla="*/ 0 w 5866214"/>
              <a:gd name="connsiteY4" fmla="*/ 4608513 h 4616164"/>
              <a:gd name="connsiteX5" fmla="*/ 0 w 5866214"/>
              <a:gd name="connsiteY5" fmla="*/ 0 h 4616164"/>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3425"/>
              <a:gd name="connsiteY0" fmla="*/ 0 h 4608513"/>
              <a:gd name="connsiteX1" fmla="*/ 5580063 w 5583425"/>
              <a:gd name="connsiteY1" fmla="*/ 0 h 4608513"/>
              <a:gd name="connsiteX2" fmla="*/ 5574518 w 5583425"/>
              <a:gd name="connsiteY2" fmla="*/ 3996302 h 4608513"/>
              <a:gd name="connsiteX3" fmla="*/ 4963473 w 5583425"/>
              <a:gd name="connsiteY3" fmla="*/ 4603013 h 4608513"/>
              <a:gd name="connsiteX4" fmla="*/ 0 w 5583425"/>
              <a:gd name="connsiteY4" fmla="*/ 4608513 h 4608513"/>
              <a:gd name="connsiteX5" fmla="*/ 0 w 5583425"/>
              <a:gd name="connsiteY5" fmla="*/ 0 h 4608513"/>
              <a:gd name="connsiteX0" fmla="*/ 0 w 5580063"/>
              <a:gd name="connsiteY0" fmla="*/ 0 h 4614027"/>
              <a:gd name="connsiteX1" fmla="*/ 5580063 w 5580063"/>
              <a:gd name="connsiteY1" fmla="*/ 0 h 4614027"/>
              <a:gd name="connsiteX2" fmla="*/ 5574518 w 5580063"/>
              <a:gd name="connsiteY2" fmla="*/ 3996302 h 4614027"/>
              <a:gd name="connsiteX3" fmla="*/ 4963473 w 5580063"/>
              <a:gd name="connsiteY3" fmla="*/ 4603013 h 4614027"/>
              <a:gd name="connsiteX4" fmla="*/ 0 w 5580063"/>
              <a:gd name="connsiteY4" fmla="*/ 4608513 h 4614027"/>
              <a:gd name="connsiteX5" fmla="*/ 0 w 5580063"/>
              <a:gd name="connsiteY5" fmla="*/ 0 h 4614027"/>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993202"/>
              <a:gd name="connsiteY0" fmla="*/ 0 h 4608513"/>
              <a:gd name="connsiteX1" fmla="*/ 5580063 w 5993202"/>
              <a:gd name="connsiteY1" fmla="*/ 0 h 4608513"/>
              <a:gd name="connsiteX2" fmla="*/ 5578851 w 5993202"/>
              <a:gd name="connsiteY2" fmla="*/ 3892294 h 4608513"/>
              <a:gd name="connsiteX3" fmla="*/ 5574518 w 5993202"/>
              <a:gd name="connsiteY3" fmla="*/ 3996302 h 4608513"/>
              <a:gd name="connsiteX4" fmla="*/ 4963473 w 5993202"/>
              <a:gd name="connsiteY4" fmla="*/ 4603013 h 4608513"/>
              <a:gd name="connsiteX5" fmla="*/ 0 w 5993202"/>
              <a:gd name="connsiteY5" fmla="*/ 4608513 h 4608513"/>
              <a:gd name="connsiteX6" fmla="*/ 0 w 5993202"/>
              <a:gd name="connsiteY6" fmla="*/ 0 h 4608513"/>
              <a:gd name="connsiteX0" fmla="*/ 0 w 6016765"/>
              <a:gd name="connsiteY0" fmla="*/ 0 h 4608513"/>
              <a:gd name="connsiteX1" fmla="*/ 5580063 w 6016765"/>
              <a:gd name="connsiteY1" fmla="*/ 0 h 4608513"/>
              <a:gd name="connsiteX2" fmla="*/ 5578851 w 6016765"/>
              <a:gd name="connsiteY2" fmla="*/ 3892294 h 4608513"/>
              <a:gd name="connsiteX3" fmla="*/ 4963473 w 6016765"/>
              <a:gd name="connsiteY3" fmla="*/ 4603013 h 4608513"/>
              <a:gd name="connsiteX4" fmla="*/ 0 w 6016765"/>
              <a:gd name="connsiteY4" fmla="*/ 4608513 h 4608513"/>
              <a:gd name="connsiteX5" fmla="*/ 0 w 6016765"/>
              <a:gd name="connsiteY5" fmla="*/ 0 h 4608513"/>
              <a:gd name="connsiteX0" fmla="*/ 0 w 5586271"/>
              <a:gd name="connsiteY0" fmla="*/ 0 h 4608513"/>
              <a:gd name="connsiteX1" fmla="*/ 5580063 w 5586271"/>
              <a:gd name="connsiteY1" fmla="*/ 0 h 4608513"/>
              <a:gd name="connsiteX2" fmla="*/ 5578851 w 5586271"/>
              <a:gd name="connsiteY2" fmla="*/ 3892294 h 4608513"/>
              <a:gd name="connsiteX3" fmla="*/ 4963473 w 5586271"/>
              <a:gd name="connsiteY3" fmla="*/ 4603013 h 4608513"/>
              <a:gd name="connsiteX4" fmla="*/ 0 w 5586271"/>
              <a:gd name="connsiteY4" fmla="*/ 4608513 h 4608513"/>
              <a:gd name="connsiteX5" fmla="*/ 0 w 5586271"/>
              <a:gd name="connsiteY5" fmla="*/ 0 h 4608513"/>
              <a:gd name="connsiteX0" fmla="*/ 0 w 5626838"/>
              <a:gd name="connsiteY0" fmla="*/ 0 h 4608513"/>
              <a:gd name="connsiteX1" fmla="*/ 5580063 w 5626838"/>
              <a:gd name="connsiteY1" fmla="*/ 0 h 4608513"/>
              <a:gd name="connsiteX2" fmla="*/ 5578851 w 5626838"/>
              <a:gd name="connsiteY2" fmla="*/ 3892294 h 4608513"/>
              <a:gd name="connsiteX3" fmla="*/ 4963473 w 5626838"/>
              <a:gd name="connsiteY3" fmla="*/ 4603013 h 4608513"/>
              <a:gd name="connsiteX4" fmla="*/ 0 w 5626838"/>
              <a:gd name="connsiteY4" fmla="*/ 4608513 h 4608513"/>
              <a:gd name="connsiteX5" fmla="*/ 0 w 5626838"/>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963473 w 5580063"/>
              <a:gd name="connsiteY3" fmla="*/ 4603013 h 4608513"/>
              <a:gd name="connsiteX4" fmla="*/ 4829516 w 5580063"/>
              <a:gd name="connsiteY4" fmla="*/ 4598679 h 4608513"/>
              <a:gd name="connsiteX5" fmla="*/ 0 w 5580063"/>
              <a:gd name="connsiteY5" fmla="*/ 4608513 h 4608513"/>
              <a:gd name="connsiteX6" fmla="*/ 0 w 5580063"/>
              <a:gd name="connsiteY6" fmla="*/ 0 h 4608513"/>
              <a:gd name="connsiteX0" fmla="*/ 0 w 5580063"/>
              <a:gd name="connsiteY0" fmla="*/ 0 h 4608513"/>
              <a:gd name="connsiteX1" fmla="*/ 5580063 w 5580063"/>
              <a:gd name="connsiteY1" fmla="*/ 0 h 4608513"/>
              <a:gd name="connsiteX2" fmla="*/ 5578851 w 5580063"/>
              <a:gd name="connsiteY2" fmla="*/ 3892294 h 4608513"/>
              <a:gd name="connsiteX3" fmla="*/ 4829516 w 5580063"/>
              <a:gd name="connsiteY3" fmla="*/ 4598679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829516 w 5580063"/>
              <a:gd name="connsiteY3" fmla="*/ 4598679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829516 w 5580063"/>
              <a:gd name="connsiteY3" fmla="*/ 4598679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829516 w 5580063"/>
              <a:gd name="connsiteY3" fmla="*/ 4598679 h 4608513"/>
              <a:gd name="connsiteX4" fmla="*/ 0 w 5580063"/>
              <a:gd name="connsiteY4" fmla="*/ 4608513 h 4608513"/>
              <a:gd name="connsiteX5" fmla="*/ 0 w 5580063"/>
              <a:gd name="connsiteY5" fmla="*/ 0 h 4608513"/>
              <a:gd name="connsiteX0" fmla="*/ 0 w 5580063"/>
              <a:gd name="connsiteY0" fmla="*/ 0 h 4611363"/>
              <a:gd name="connsiteX1" fmla="*/ 5580063 w 5580063"/>
              <a:gd name="connsiteY1" fmla="*/ 0 h 4611363"/>
              <a:gd name="connsiteX2" fmla="*/ 5578851 w 5580063"/>
              <a:gd name="connsiteY2" fmla="*/ 3892294 h 4611363"/>
              <a:gd name="connsiteX3" fmla="*/ 4834350 w 5580063"/>
              <a:gd name="connsiteY3" fmla="*/ 4611363 h 4611363"/>
              <a:gd name="connsiteX4" fmla="*/ 0 w 5580063"/>
              <a:gd name="connsiteY4" fmla="*/ 4608513 h 4611363"/>
              <a:gd name="connsiteX5" fmla="*/ 0 w 5580063"/>
              <a:gd name="connsiteY5" fmla="*/ 0 h 4611363"/>
              <a:gd name="connsiteX0" fmla="*/ 175634 w 5580063"/>
              <a:gd name="connsiteY0" fmla="*/ 0 h 4611363"/>
              <a:gd name="connsiteX1" fmla="*/ 5580063 w 5580063"/>
              <a:gd name="connsiteY1" fmla="*/ 0 h 4611363"/>
              <a:gd name="connsiteX2" fmla="*/ 5578851 w 5580063"/>
              <a:gd name="connsiteY2" fmla="*/ 3892294 h 4611363"/>
              <a:gd name="connsiteX3" fmla="*/ 4834350 w 5580063"/>
              <a:gd name="connsiteY3" fmla="*/ 4611363 h 4611363"/>
              <a:gd name="connsiteX4" fmla="*/ 0 w 5580063"/>
              <a:gd name="connsiteY4" fmla="*/ 4608513 h 4611363"/>
              <a:gd name="connsiteX5" fmla="*/ 175634 w 5580063"/>
              <a:gd name="connsiteY5" fmla="*/ 0 h 4611363"/>
              <a:gd name="connsiteX0" fmla="*/ 0 w 5404429"/>
              <a:gd name="connsiteY0" fmla="*/ 0 h 4613634"/>
              <a:gd name="connsiteX1" fmla="*/ 5404429 w 5404429"/>
              <a:gd name="connsiteY1" fmla="*/ 0 h 4613634"/>
              <a:gd name="connsiteX2" fmla="*/ 5403217 w 5404429"/>
              <a:gd name="connsiteY2" fmla="*/ 3892294 h 4613634"/>
              <a:gd name="connsiteX3" fmla="*/ 4658716 w 5404429"/>
              <a:gd name="connsiteY3" fmla="*/ 4611363 h 4613634"/>
              <a:gd name="connsiteX4" fmla="*/ 23418 w 5404429"/>
              <a:gd name="connsiteY4" fmla="*/ 4613634 h 4613634"/>
              <a:gd name="connsiteX5" fmla="*/ 0 w 5404429"/>
              <a:gd name="connsiteY5" fmla="*/ 0 h 4613634"/>
              <a:gd name="connsiteX0" fmla="*/ 0 w 5404429"/>
              <a:gd name="connsiteY0" fmla="*/ 0 h 4613634"/>
              <a:gd name="connsiteX1" fmla="*/ 5404429 w 5404429"/>
              <a:gd name="connsiteY1" fmla="*/ 0 h 4613634"/>
              <a:gd name="connsiteX2" fmla="*/ 5403217 w 5404429"/>
              <a:gd name="connsiteY2" fmla="*/ 3892294 h 4613634"/>
              <a:gd name="connsiteX3" fmla="*/ 4658716 w 5404429"/>
              <a:gd name="connsiteY3" fmla="*/ 4611363 h 4613634"/>
              <a:gd name="connsiteX4" fmla="*/ 17563 w 5404429"/>
              <a:gd name="connsiteY4" fmla="*/ 4613634 h 4613634"/>
              <a:gd name="connsiteX5" fmla="*/ 0 w 5404429"/>
              <a:gd name="connsiteY5" fmla="*/ 0 h 4613634"/>
              <a:gd name="connsiteX0" fmla="*/ 0 w 5404429"/>
              <a:gd name="connsiteY0" fmla="*/ 0 h 4613634"/>
              <a:gd name="connsiteX1" fmla="*/ 5404429 w 5404429"/>
              <a:gd name="connsiteY1" fmla="*/ 0 h 4613634"/>
              <a:gd name="connsiteX2" fmla="*/ 5403217 w 5404429"/>
              <a:gd name="connsiteY2" fmla="*/ 3892294 h 4613634"/>
              <a:gd name="connsiteX3" fmla="*/ 4658716 w 5404429"/>
              <a:gd name="connsiteY3" fmla="*/ 4611363 h 4613634"/>
              <a:gd name="connsiteX4" fmla="*/ 17563 w 5404429"/>
              <a:gd name="connsiteY4" fmla="*/ 4613634 h 4613634"/>
              <a:gd name="connsiteX5" fmla="*/ 0 w 5404429"/>
              <a:gd name="connsiteY5" fmla="*/ 0 h 4613634"/>
              <a:gd name="connsiteX0" fmla="*/ 0 w 5404429"/>
              <a:gd name="connsiteY0" fmla="*/ 0 h 4611363"/>
              <a:gd name="connsiteX1" fmla="*/ 5404429 w 5404429"/>
              <a:gd name="connsiteY1" fmla="*/ 0 h 4611363"/>
              <a:gd name="connsiteX2" fmla="*/ 5403217 w 5404429"/>
              <a:gd name="connsiteY2" fmla="*/ 3892294 h 4611363"/>
              <a:gd name="connsiteX3" fmla="*/ 4658716 w 5404429"/>
              <a:gd name="connsiteY3" fmla="*/ 4611363 h 4611363"/>
              <a:gd name="connsiteX4" fmla="*/ 11709 w 5404429"/>
              <a:gd name="connsiteY4" fmla="*/ 4608513 h 4611363"/>
              <a:gd name="connsiteX5" fmla="*/ 0 w 5404429"/>
              <a:gd name="connsiteY5" fmla="*/ 0 h 4611363"/>
              <a:gd name="connsiteX0" fmla="*/ 1650645 w 5392736"/>
              <a:gd name="connsiteY0" fmla="*/ 0 h 4611363"/>
              <a:gd name="connsiteX1" fmla="*/ 5392736 w 5392736"/>
              <a:gd name="connsiteY1" fmla="*/ 0 h 4611363"/>
              <a:gd name="connsiteX2" fmla="*/ 5391524 w 5392736"/>
              <a:gd name="connsiteY2" fmla="*/ 3892294 h 4611363"/>
              <a:gd name="connsiteX3" fmla="*/ 4647023 w 5392736"/>
              <a:gd name="connsiteY3" fmla="*/ 4611363 h 4611363"/>
              <a:gd name="connsiteX4" fmla="*/ 16 w 5392736"/>
              <a:gd name="connsiteY4" fmla="*/ 4608513 h 4611363"/>
              <a:gd name="connsiteX5" fmla="*/ 1650645 w 5392736"/>
              <a:gd name="connsiteY5" fmla="*/ 0 h 4611363"/>
              <a:gd name="connsiteX0" fmla="*/ 0 w 3742091"/>
              <a:gd name="connsiteY0" fmla="*/ 0 h 4611363"/>
              <a:gd name="connsiteX1" fmla="*/ 3742091 w 3742091"/>
              <a:gd name="connsiteY1" fmla="*/ 0 h 4611363"/>
              <a:gd name="connsiteX2" fmla="*/ 3740879 w 3742091"/>
              <a:gd name="connsiteY2" fmla="*/ 3892294 h 4611363"/>
              <a:gd name="connsiteX3" fmla="*/ 2996378 w 3742091"/>
              <a:gd name="connsiteY3" fmla="*/ 4611363 h 4611363"/>
              <a:gd name="connsiteX4" fmla="*/ 6762 w 3742091"/>
              <a:gd name="connsiteY4" fmla="*/ 4608513 h 4611363"/>
              <a:gd name="connsiteX5" fmla="*/ 0 w 3742091"/>
              <a:gd name="connsiteY5" fmla="*/ 0 h 4611363"/>
              <a:gd name="connsiteX0" fmla="*/ 0 w 4474311"/>
              <a:gd name="connsiteY0" fmla="*/ 4327 h 4611363"/>
              <a:gd name="connsiteX1" fmla="*/ 4474311 w 4474311"/>
              <a:gd name="connsiteY1" fmla="*/ 0 h 4611363"/>
              <a:gd name="connsiteX2" fmla="*/ 4473099 w 4474311"/>
              <a:gd name="connsiteY2" fmla="*/ 3892294 h 4611363"/>
              <a:gd name="connsiteX3" fmla="*/ 3728598 w 4474311"/>
              <a:gd name="connsiteY3" fmla="*/ 4611363 h 4611363"/>
              <a:gd name="connsiteX4" fmla="*/ 738982 w 4474311"/>
              <a:gd name="connsiteY4" fmla="*/ 4608513 h 4611363"/>
              <a:gd name="connsiteX5" fmla="*/ 0 w 4474311"/>
              <a:gd name="connsiteY5" fmla="*/ 4327 h 4611363"/>
              <a:gd name="connsiteX0" fmla="*/ 0 w 4474311"/>
              <a:gd name="connsiteY0" fmla="*/ 4327 h 4611363"/>
              <a:gd name="connsiteX1" fmla="*/ 4474311 w 4474311"/>
              <a:gd name="connsiteY1" fmla="*/ 0 h 4611363"/>
              <a:gd name="connsiteX2" fmla="*/ 4473099 w 4474311"/>
              <a:gd name="connsiteY2" fmla="*/ 3892294 h 4611363"/>
              <a:gd name="connsiteX3" fmla="*/ 3728598 w 4474311"/>
              <a:gd name="connsiteY3" fmla="*/ 4611363 h 4611363"/>
              <a:gd name="connsiteX4" fmla="*/ 16656 w 4474311"/>
              <a:gd name="connsiteY4" fmla="*/ 4608513 h 4611363"/>
              <a:gd name="connsiteX5" fmla="*/ 0 w 4474311"/>
              <a:gd name="connsiteY5" fmla="*/ 4327 h 46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4311" h="4611363">
                <a:moveTo>
                  <a:pt x="0" y="4327"/>
                </a:moveTo>
                <a:lnTo>
                  <a:pt x="4474311" y="0"/>
                </a:lnTo>
                <a:lnTo>
                  <a:pt x="4473099" y="3892294"/>
                </a:lnTo>
                <a:cubicBezTo>
                  <a:pt x="4457884" y="4303381"/>
                  <a:pt x="4243877" y="4604668"/>
                  <a:pt x="3728598" y="4611363"/>
                </a:cubicBezTo>
                <a:lnTo>
                  <a:pt x="16656" y="4608513"/>
                </a:lnTo>
                <a:cubicBezTo>
                  <a:pt x="10802" y="3070635"/>
                  <a:pt x="5854" y="1542205"/>
                  <a:pt x="0" y="4327"/>
                </a:cubicBezTo>
                <a:close/>
              </a:path>
            </a:pathLst>
          </a:custGeom>
        </p:spPr>
        <p:txBody>
          <a:bodyPr/>
          <a:lstStyle>
            <a:lvl1pPr marL="0" indent="0">
              <a:buNone/>
              <a:defRPr/>
            </a:lvl1pPr>
          </a:lstStyle>
          <a:p>
            <a:r>
              <a:rPr lang="en-US" dirty="0"/>
              <a:t>Click icon to add picture</a:t>
            </a:r>
            <a:endParaRPr lang="de-DE" dirty="0"/>
          </a:p>
        </p:txBody>
      </p:sp>
      <p:sp>
        <p:nvSpPr>
          <p:cNvPr id="21" name="Untertitel 2">
            <a:extLst>
              <a:ext uri="{FF2B5EF4-FFF2-40B4-BE49-F238E27FC236}">
                <a16:creationId xmlns:a16="http://schemas.microsoft.com/office/drawing/2014/main" id="{9A4374BC-6DBC-4466-AD60-F9577B2E3BF7}"/>
              </a:ext>
            </a:extLst>
          </p:cNvPr>
          <p:cNvSpPr>
            <a:spLocks noGrp="1"/>
          </p:cNvSpPr>
          <p:nvPr>
            <p:ph type="subTitle" idx="1"/>
          </p:nvPr>
        </p:nvSpPr>
        <p:spPr>
          <a:xfrm>
            <a:off x="515941" y="3012063"/>
            <a:ext cx="7108822" cy="2978886"/>
          </a:xfrm>
        </p:spPr>
        <p:txBody>
          <a:bodyPr lIns="0">
            <a:normAutofit/>
          </a:bodyPr>
          <a:lstStyle>
            <a:lvl1pPr marL="0" indent="0" algn="l">
              <a:buNone/>
              <a:defRPr sz="2800">
                <a:solidFill>
                  <a:schemeClr val="accent5"/>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de-DE" dirty="0"/>
          </a:p>
        </p:txBody>
      </p:sp>
      <p:sp>
        <p:nvSpPr>
          <p:cNvPr id="22" name="Titel 10">
            <a:extLst>
              <a:ext uri="{FF2B5EF4-FFF2-40B4-BE49-F238E27FC236}">
                <a16:creationId xmlns:a16="http://schemas.microsoft.com/office/drawing/2014/main" id="{FBF77ECA-74DA-4074-B03D-036B25DAA178}"/>
              </a:ext>
            </a:extLst>
          </p:cNvPr>
          <p:cNvSpPr>
            <a:spLocks noGrp="1"/>
          </p:cNvSpPr>
          <p:nvPr>
            <p:ph type="title" hasCustomPrompt="1"/>
          </p:nvPr>
        </p:nvSpPr>
        <p:spPr>
          <a:xfrm>
            <a:off x="515941" y="1560765"/>
            <a:ext cx="7108822" cy="1451298"/>
          </a:xfrm>
        </p:spPr>
        <p:txBody>
          <a:bodyPr lIns="0" anchor="t" anchorCtr="0">
            <a:noAutofit/>
          </a:bodyPr>
          <a:lstStyle>
            <a:lvl1pPr>
              <a:defRPr sz="4400"/>
            </a:lvl1pPr>
          </a:lstStyle>
          <a:p>
            <a:r>
              <a:rPr lang="de-DE" dirty="0"/>
              <a:t>Mastertitelformat </a:t>
            </a:r>
            <a:br>
              <a:rPr lang="de-DE" dirty="0"/>
            </a:br>
            <a:r>
              <a:rPr lang="de-DE" dirty="0"/>
              <a:t>bearbeiten</a:t>
            </a:r>
          </a:p>
        </p:txBody>
      </p:sp>
      <p:cxnSp>
        <p:nvCxnSpPr>
          <p:cNvPr id="9" name="Gerader Verbinder 8">
            <a:extLst>
              <a:ext uri="{FF2B5EF4-FFF2-40B4-BE49-F238E27FC236}">
                <a16:creationId xmlns:a16="http://schemas.microsoft.com/office/drawing/2014/main" id="{75489E14-E4D1-4AA1-8926-83E87744776C}"/>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Fußzeilenplatzhalter 4">
            <a:extLst>
              <a:ext uri="{FF2B5EF4-FFF2-40B4-BE49-F238E27FC236}">
                <a16:creationId xmlns:a16="http://schemas.microsoft.com/office/drawing/2014/main" id="{31325EAB-71A2-4773-8E51-45017ED55196}"/>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pic>
        <p:nvPicPr>
          <p:cNvPr id="8" name="Grafik 7">
            <a:extLst>
              <a:ext uri="{FF2B5EF4-FFF2-40B4-BE49-F238E27FC236}">
                <a16:creationId xmlns:a16="http://schemas.microsoft.com/office/drawing/2014/main" id="{93C7B8A9-07FB-4EB0-8CB7-7750E4CF041F}"/>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3905850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7A536292-9F62-47EC-ABF5-DC8EBCFBBD86}"/>
              </a:ext>
            </a:extLst>
          </p:cNvPr>
          <p:cNvSpPr>
            <a:spLocks noGrp="1"/>
          </p:cNvSpPr>
          <p:nvPr>
            <p:ph idx="1"/>
          </p:nvPr>
        </p:nvSpPr>
        <p:spPr>
          <a:xfrm>
            <a:off x="516425" y="1665292"/>
            <a:ext cx="11162313" cy="4511670"/>
          </a:xfrm>
        </p:spPr>
        <p:txBody>
          <a:bodyPr lIns="0"/>
          <a:lstStyle>
            <a:lvl1pPr>
              <a:buSzPct val="100000"/>
              <a:defRPr sz="2000"/>
            </a:lvl1pPr>
            <a:lvl2pPr>
              <a:buSzPct val="100000"/>
              <a:defRPr sz="1800"/>
            </a:lvl2pPr>
            <a:lvl3pPr>
              <a:buSzPct val="100000"/>
              <a:defRPr sz="1600"/>
            </a:lvl3pPr>
            <a:lvl4pPr>
              <a:buSzPct val="100000"/>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platzhalter 4">
            <a:extLst>
              <a:ext uri="{FF2B5EF4-FFF2-40B4-BE49-F238E27FC236}">
                <a16:creationId xmlns:a16="http://schemas.microsoft.com/office/drawing/2014/main" id="{4E426AF8-900F-46DF-BC8A-B350573EB4D7}"/>
              </a:ext>
            </a:extLst>
          </p:cNvPr>
          <p:cNvSpPr>
            <a:spLocks noGrp="1"/>
          </p:cNvSpPr>
          <p:nvPr>
            <p:ph type="body" sz="quarter" idx="12"/>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14" name="Titel 13">
            <a:extLst>
              <a:ext uri="{FF2B5EF4-FFF2-40B4-BE49-F238E27FC236}">
                <a16:creationId xmlns:a16="http://schemas.microsoft.com/office/drawing/2014/main" id="{35CE9436-5AED-43C4-B4C0-B15E146FF062}"/>
              </a:ext>
            </a:extLst>
          </p:cNvPr>
          <p:cNvSpPr>
            <a:spLocks noGrp="1"/>
          </p:cNvSpPr>
          <p:nvPr>
            <p:ph type="title"/>
          </p:nvPr>
        </p:nvSpPr>
        <p:spPr>
          <a:xfrm>
            <a:off x="516421" y="441525"/>
            <a:ext cx="10127985" cy="496850"/>
          </a:xfrm>
        </p:spPr>
        <p:txBody>
          <a:bodyPr lIns="0"/>
          <a:lstStyle/>
          <a:p>
            <a:r>
              <a:rPr lang="en-US"/>
              <a:t>Click to edit Master title style</a:t>
            </a:r>
            <a:endParaRPr lang="de-DE" dirty="0"/>
          </a:p>
        </p:txBody>
      </p:sp>
      <p:cxnSp>
        <p:nvCxnSpPr>
          <p:cNvPr id="9" name="Gerader Verbinder 8">
            <a:extLst>
              <a:ext uri="{FF2B5EF4-FFF2-40B4-BE49-F238E27FC236}">
                <a16:creationId xmlns:a16="http://schemas.microsoft.com/office/drawing/2014/main" id="{4C1A408D-6BB0-4AF5-9787-564FDD141476}"/>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2D99C748-49C6-489D-A1A9-7185A2977272}"/>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Fußzeilenplatzhalter 4">
            <a:extLst>
              <a:ext uri="{FF2B5EF4-FFF2-40B4-BE49-F238E27FC236}">
                <a16:creationId xmlns:a16="http://schemas.microsoft.com/office/drawing/2014/main" id="{B2E69681-95FE-4826-B1DA-E7B2B91CE0B7}"/>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7" name="Textfeld 16">
            <a:extLst>
              <a:ext uri="{FF2B5EF4-FFF2-40B4-BE49-F238E27FC236}">
                <a16:creationId xmlns:a16="http://schemas.microsoft.com/office/drawing/2014/main" id="{8E78E70D-2537-4D2B-9DA1-8F8BC60EF4A3}"/>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1" name="Grafik 10">
            <a:extLst>
              <a:ext uri="{FF2B5EF4-FFF2-40B4-BE49-F238E27FC236}">
                <a16:creationId xmlns:a16="http://schemas.microsoft.com/office/drawing/2014/main" id="{419F8D3B-AAD4-4C1E-8D28-6D5464C0B69A}"/>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3873514887"/>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el/Abschnittsfolie ">
    <p:spTree>
      <p:nvGrpSpPr>
        <p:cNvPr id="1" name=""/>
        <p:cNvGrpSpPr/>
        <p:nvPr/>
      </p:nvGrpSpPr>
      <p:grpSpPr>
        <a:xfrm>
          <a:off x="0" y="0"/>
          <a:ext cx="0" cy="0"/>
          <a:chOff x="0" y="0"/>
          <a:chExt cx="0" cy="0"/>
        </a:xfrm>
      </p:grpSpPr>
      <p:sp>
        <p:nvSpPr>
          <p:cNvPr id="21" name="Untertitel 2">
            <a:extLst>
              <a:ext uri="{FF2B5EF4-FFF2-40B4-BE49-F238E27FC236}">
                <a16:creationId xmlns:a16="http://schemas.microsoft.com/office/drawing/2014/main" id="{9A4374BC-6DBC-4466-AD60-F9577B2E3BF7}"/>
              </a:ext>
            </a:extLst>
          </p:cNvPr>
          <p:cNvSpPr>
            <a:spLocks noGrp="1"/>
          </p:cNvSpPr>
          <p:nvPr>
            <p:ph type="subTitle" idx="1"/>
          </p:nvPr>
        </p:nvSpPr>
        <p:spPr>
          <a:xfrm>
            <a:off x="515941" y="3012063"/>
            <a:ext cx="10350499" cy="2978886"/>
          </a:xfrm>
        </p:spPr>
        <p:txBody>
          <a:bodyPr lIns="0">
            <a:normAutofit/>
          </a:bodyPr>
          <a:lstStyle>
            <a:lvl1pPr marL="0" indent="0" algn="l">
              <a:buNone/>
              <a:defRPr sz="2800">
                <a:solidFill>
                  <a:schemeClr val="accent5"/>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de-DE" dirty="0"/>
          </a:p>
        </p:txBody>
      </p:sp>
      <p:sp>
        <p:nvSpPr>
          <p:cNvPr id="11" name="Titel 10">
            <a:extLst>
              <a:ext uri="{FF2B5EF4-FFF2-40B4-BE49-F238E27FC236}">
                <a16:creationId xmlns:a16="http://schemas.microsoft.com/office/drawing/2014/main" id="{C12EB044-8920-49E3-8404-5DDC76983440}"/>
              </a:ext>
            </a:extLst>
          </p:cNvPr>
          <p:cNvSpPr>
            <a:spLocks noGrp="1"/>
          </p:cNvSpPr>
          <p:nvPr>
            <p:ph type="title" hasCustomPrompt="1"/>
          </p:nvPr>
        </p:nvSpPr>
        <p:spPr>
          <a:xfrm>
            <a:off x="515941" y="1560765"/>
            <a:ext cx="10350499" cy="1451298"/>
          </a:xfrm>
        </p:spPr>
        <p:txBody>
          <a:bodyPr lIns="0" anchor="t" anchorCtr="0">
            <a:noAutofit/>
          </a:bodyPr>
          <a:lstStyle>
            <a:lvl1pPr>
              <a:defRPr sz="4400"/>
            </a:lvl1pPr>
          </a:lstStyle>
          <a:p>
            <a:r>
              <a:rPr lang="de-DE" dirty="0"/>
              <a:t>Mastertitelformat </a:t>
            </a:r>
            <a:br>
              <a:rPr lang="de-DE" dirty="0"/>
            </a:br>
            <a:r>
              <a:rPr lang="de-DE" dirty="0"/>
              <a:t>bearbeiten</a:t>
            </a:r>
          </a:p>
        </p:txBody>
      </p:sp>
      <p:cxnSp>
        <p:nvCxnSpPr>
          <p:cNvPr id="17" name="Gerader Verbinder 16">
            <a:extLst>
              <a:ext uri="{FF2B5EF4-FFF2-40B4-BE49-F238E27FC236}">
                <a16:creationId xmlns:a16="http://schemas.microsoft.com/office/drawing/2014/main" id="{78C075F4-C5F0-4B6E-B838-295C081A332F}"/>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 name="Fußzeilenplatzhalter 4">
            <a:extLst>
              <a:ext uri="{FF2B5EF4-FFF2-40B4-BE49-F238E27FC236}">
                <a16:creationId xmlns:a16="http://schemas.microsoft.com/office/drawing/2014/main" id="{46A00A87-0623-4E3F-89B5-065C8DB93308}"/>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pic>
        <p:nvPicPr>
          <p:cNvPr id="7" name="Grafik 6">
            <a:extLst>
              <a:ext uri="{FF2B5EF4-FFF2-40B4-BE49-F238E27FC236}">
                <a16:creationId xmlns:a16="http://schemas.microsoft.com/office/drawing/2014/main" id="{01C47274-8A31-4A83-A18F-136070369E11}"/>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1993398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bschnittsfolie dunkel">
    <p:bg>
      <p:bgPr>
        <a:solidFill>
          <a:schemeClr val="tx1"/>
        </a:solidFill>
        <a:effectLst/>
      </p:bgPr>
    </p:bg>
    <p:spTree>
      <p:nvGrpSpPr>
        <p:cNvPr id="1" name=""/>
        <p:cNvGrpSpPr/>
        <p:nvPr/>
      </p:nvGrpSpPr>
      <p:grpSpPr>
        <a:xfrm>
          <a:off x="0" y="0"/>
          <a:ext cx="0" cy="0"/>
          <a:chOff x="0" y="0"/>
          <a:chExt cx="0" cy="0"/>
        </a:xfrm>
      </p:grpSpPr>
      <p:sp>
        <p:nvSpPr>
          <p:cNvPr id="12" name="Untertitel 2">
            <a:extLst>
              <a:ext uri="{FF2B5EF4-FFF2-40B4-BE49-F238E27FC236}">
                <a16:creationId xmlns:a16="http://schemas.microsoft.com/office/drawing/2014/main" id="{A43645FE-514C-47CB-9459-A776B5D6E48E}"/>
              </a:ext>
            </a:extLst>
          </p:cNvPr>
          <p:cNvSpPr>
            <a:spLocks noGrp="1"/>
          </p:cNvSpPr>
          <p:nvPr>
            <p:ph type="subTitle" idx="1"/>
          </p:nvPr>
        </p:nvSpPr>
        <p:spPr>
          <a:xfrm>
            <a:off x="515941" y="3012063"/>
            <a:ext cx="10350499" cy="2978886"/>
          </a:xfrm>
        </p:spPr>
        <p:txBody>
          <a:bodyPr lIns="0">
            <a:normAutofit/>
          </a:bodyPr>
          <a:lstStyle>
            <a:lvl1pPr marL="0" indent="0" algn="l">
              <a:buNone/>
              <a:defRPr sz="28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de-DE" dirty="0"/>
          </a:p>
        </p:txBody>
      </p:sp>
      <p:sp>
        <p:nvSpPr>
          <p:cNvPr id="10" name="Titel 10">
            <a:extLst>
              <a:ext uri="{FF2B5EF4-FFF2-40B4-BE49-F238E27FC236}">
                <a16:creationId xmlns:a16="http://schemas.microsoft.com/office/drawing/2014/main" id="{F8549E49-E4E4-4B84-9D1C-EE8319BEAB1D}"/>
              </a:ext>
            </a:extLst>
          </p:cNvPr>
          <p:cNvSpPr>
            <a:spLocks noGrp="1"/>
          </p:cNvSpPr>
          <p:nvPr>
            <p:ph type="title" hasCustomPrompt="1"/>
          </p:nvPr>
        </p:nvSpPr>
        <p:spPr>
          <a:xfrm>
            <a:off x="515941" y="1560765"/>
            <a:ext cx="10350499" cy="1451298"/>
          </a:xfrm>
        </p:spPr>
        <p:txBody>
          <a:bodyPr lIns="0" anchor="t" anchorCtr="0">
            <a:noAutofit/>
          </a:bodyPr>
          <a:lstStyle>
            <a:lvl1pPr>
              <a:defRPr sz="4400">
                <a:solidFill>
                  <a:schemeClr val="bg1"/>
                </a:solidFill>
              </a:defRPr>
            </a:lvl1pPr>
          </a:lstStyle>
          <a:p>
            <a:r>
              <a:rPr lang="de-DE" dirty="0"/>
              <a:t>Mastertitelformat </a:t>
            </a:r>
            <a:br>
              <a:rPr lang="de-DE" dirty="0"/>
            </a:br>
            <a:r>
              <a:rPr lang="de-DE" dirty="0"/>
              <a:t>bearbeiten</a:t>
            </a:r>
          </a:p>
        </p:txBody>
      </p:sp>
      <p:cxnSp>
        <p:nvCxnSpPr>
          <p:cNvPr id="8" name="Gerader Verbinder 7">
            <a:extLst>
              <a:ext uri="{FF2B5EF4-FFF2-40B4-BE49-F238E27FC236}">
                <a16:creationId xmlns:a16="http://schemas.microsoft.com/office/drawing/2014/main" id="{5A4B8B78-26AA-43E9-B542-72D80D4FE4B0}"/>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Fußzeilenplatzhalter 4">
            <a:extLst>
              <a:ext uri="{FF2B5EF4-FFF2-40B4-BE49-F238E27FC236}">
                <a16:creationId xmlns:a16="http://schemas.microsoft.com/office/drawing/2014/main" id="{76DFB7D0-439D-4FCE-B183-BB4EBAFC253F}"/>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bg1"/>
                </a:solidFill>
                <a:latin typeface="+mj-lt"/>
              </a:defRPr>
            </a:lvl1pPr>
          </a:lstStyle>
          <a:p>
            <a:r>
              <a:rPr lang="de-DE" dirty="0"/>
              <a:t>Technische Hochschule Ulm | Ahmed Ibrahim Almohamed</a:t>
            </a:r>
          </a:p>
        </p:txBody>
      </p:sp>
      <p:sp>
        <p:nvSpPr>
          <p:cNvPr id="17" name="Textfeld 16">
            <a:extLst>
              <a:ext uri="{FF2B5EF4-FFF2-40B4-BE49-F238E27FC236}">
                <a16:creationId xmlns:a16="http://schemas.microsoft.com/office/drawing/2014/main" id="{590BA71F-2528-49F4-B076-5CBFE70A286F}"/>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bg1"/>
                </a:solidFill>
                <a:latin typeface="+mj-lt"/>
              </a:rPr>
              <a:pPr algn="r">
                <a:lnSpc>
                  <a:spcPct val="100000"/>
                </a:lnSpc>
              </a:pPr>
              <a:t>‹#›</a:t>
            </a:fld>
            <a:endParaRPr lang="de-DE" sz="1051" b="0" dirty="0">
              <a:solidFill>
                <a:schemeClr val="bg1"/>
              </a:solidFill>
              <a:latin typeface="+mj-lt"/>
            </a:endParaRPr>
          </a:p>
        </p:txBody>
      </p:sp>
      <p:pic>
        <p:nvPicPr>
          <p:cNvPr id="9" name="Grafik 8">
            <a:extLst>
              <a:ext uri="{FF2B5EF4-FFF2-40B4-BE49-F238E27FC236}">
                <a16:creationId xmlns:a16="http://schemas.microsoft.com/office/drawing/2014/main" id="{21DD3848-95CA-4B9C-B563-A7E052F3C103}"/>
              </a:ext>
            </a:extLst>
          </p:cNvPr>
          <p:cNvPicPr>
            <a:picLocks noChangeAspect="1"/>
          </p:cNvPicPr>
          <p:nvPr userDrawn="1"/>
        </p:nvPicPr>
        <p:blipFill>
          <a:blip r:embed="rId2"/>
          <a:stretch>
            <a:fillRect/>
          </a:stretch>
        </p:blipFill>
        <p:spPr>
          <a:xfrm>
            <a:off x="10595579" y="374938"/>
            <a:ext cx="1079999" cy="560501"/>
          </a:xfrm>
          <a:prstGeom prst="rect">
            <a:avLst/>
          </a:prstGeom>
        </p:spPr>
      </p:pic>
    </p:spTree>
    <p:extLst>
      <p:ext uri="{BB962C8B-B14F-4D97-AF65-F5344CB8AC3E}">
        <p14:creationId xmlns:p14="http://schemas.microsoft.com/office/powerpoint/2010/main" val="1607838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45027B-5FAD-4DEE-879F-26DCFCBF82D6}"/>
              </a:ext>
            </a:extLst>
          </p:cNvPr>
          <p:cNvSpPr>
            <a:spLocks noGrp="1"/>
          </p:cNvSpPr>
          <p:nvPr>
            <p:ph type="title"/>
          </p:nvPr>
        </p:nvSpPr>
        <p:spPr>
          <a:xfrm>
            <a:off x="516422" y="441525"/>
            <a:ext cx="10151956" cy="496850"/>
          </a:xfrm>
        </p:spPr>
        <p:txBody>
          <a:bodyPr lIns="0"/>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7D30726E-F005-43C4-8BDB-167CDAFBE62A}"/>
              </a:ext>
            </a:extLst>
          </p:cNvPr>
          <p:cNvSpPr>
            <a:spLocks noGrp="1"/>
          </p:cNvSpPr>
          <p:nvPr>
            <p:ph sz="half" idx="1"/>
          </p:nvPr>
        </p:nvSpPr>
        <p:spPr>
          <a:xfrm>
            <a:off x="516420" y="1665290"/>
            <a:ext cx="5489093"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Inhaltsplatzhalter 3">
            <a:extLst>
              <a:ext uri="{FF2B5EF4-FFF2-40B4-BE49-F238E27FC236}">
                <a16:creationId xmlns:a16="http://schemas.microsoft.com/office/drawing/2014/main" id="{0002CE57-6959-4D5F-99FA-39C07C724841}"/>
              </a:ext>
            </a:extLst>
          </p:cNvPr>
          <p:cNvSpPr>
            <a:spLocks noGrp="1"/>
          </p:cNvSpPr>
          <p:nvPr>
            <p:ph sz="half" idx="2"/>
          </p:nvPr>
        </p:nvSpPr>
        <p:spPr>
          <a:xfrm>
            <a:off x="6184901" y="1665290"/>
            <a:ext cx="5491163"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platzhalter 4">
            <a:extLst>
              <a:ext uri="{FF2B5EF4-FFF2-40B4-BE49-F238E27FC236}">
                <a16:creationId xmlns:a16="http://schemas.microsoft.com/office/drawing/2014/main" id="{AD180EA7-41DF-47CA-B317-B1540A09AD69}"/>
              </a:ext>
            </a:extLst>
          </p:cNvPr>
          <p:cNvSpPr>
            <a:spLocks noGrp="1"/>
          </p:cNvSpPr>
          <p:nvPr>
            <p:ph type="body" sz="quarter" idx="13"/>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cxnSp>
        <p:nvCxnSpPr>
          <p:cNvPr id="18" name="Gerader Verbinder 17">
            <a:extLst>
              <a:ext uri="{FF2B5EF4-FFF2-40B4-BE49-F238E27FC236}">
                <a16:creationId xmlns:a16="http://schemas.microsoft.com/office/drawing/2014/main" id="{9A4CBB89-881E-4B65-9BCE-2C7082B026C4}"/>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C9756E5-9126-493A-990A-5D7F880A5840}"/>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Fußzeilenplatzhalter 4">
            <a:extLst>
              <a:ext uri="{FF2B5EF4-FFF2-40B4-BE49-F238E27FC236}">
                <a16:creationId xmlns:a16="http://schemas.microsoft.com/office/drawing/2014/main" id="{9ACCA54B-C1A9-48E1-B82F-7785A00E8CCB}"/>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6" name="Textfeld 15">
            <a:extLst>
              <a:ext uri="{FF2B5EF4-FFF2-40B4-BE49-F238E27FC236}">
                <a16:creationId xmlns:a16="http://schemas.microsoft.com/office/drawing/2014/main" id="{D89FB1A2-A054-4EB3-BE08-5C2208ABF506}"/>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3" name="Grafik 12">
            <a:extLst>
              <a:ext uri="{FF2B5EF4-FFF2-40B4-BE49-F238E27FC236}">
                <a16:creationId xmlns:a16="http://schemas.microsoft.com/office/drawing/2014/main" id="{1B59213C-931E-41B8-90A6-F2DF5048DE40}"/>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35413793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r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45027B-5FAD-4DEE-879F-26DCFCBF82D6}"/>
              </a:ext>
            </a:extLst>
          </p:cNvPr>
          <p:cNvSpPr>
            <a:spLocks noGrp="1"/>
          </p:cNvSpPr>
          <p:nvPr>
            <p:ph type="title"/>
          </p:nvPr>
        </p:nvSpPr>
        <p:spPr>
          <a:xfrm>
            <a:off x="516421" y="441525"/>
            <a:ext cx="10127985" cy="496850"/>
          </a:xfrm>
        </p:spPr>
        <p:txBody>
          <a:bodyPr lIns="0"/>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7D30726E-F005-43C4-8BDB-167CDAFBE62A}"/>
              </a:ext>
            </a:extLst>
          </p:cNvPr>
          <p:cNvSpPr>
            <a:spLocks noGrp="1"/>
          </p:cNvSpPr>
          <p:nvPr>
            <p:ph sz="half" idx="1"/>
          </p:nvPr>
        </p:nvSpPr>
        <p:spPr>
          <a:xfrm>
            <a:off x="516421" y="1665290"/>
            <a:ext cx="3060219"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Inhaltsplatzhalter 3">
            <a:extLst>
              <a:ext uri="{FF2B5EF4-FFF2-40B4-BE49-F238E27FC236}">
                <a16:creationId xmlns:a16="http://schemas.microsoft.com/office/drawing/2014/main" id="{0002CE57-6959-4D5F-99FA-39C07C724841}"/>
              </a:ext>
            </a:extLst>
          </p:cNvPr>
          <p:cNvSpPr>
            <a:spLocks noGrp="1"/>
          </p:cNvSpPr>
          <p:nvPr>
            <p:ph sz="half" idx="2"/>
          </p:nvPr>
        </p:nvSpPr>
        <p:spPr>
          <a:xfrm>
            <a:off x="4564550" y="1665290"/>
            <a:ext cx="3060217"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platzhalter 4">
            <a:extLst>
              <a:ext uri="{FF2B5EF4-FFF2-40B4-BE49-F238E27FC236}">
                <a16:creationId xmlns:a16="http://schemas.microsoft.com/office/drawing/2014/main" id="{AD180EA7-41DF-47CA-B317-B1540A09AD69}"/>
              </a:ext>
            </a:extLst>
          </p:cNvPr>
          <p:cNvSpPr>
            <a:spLocks noGrp="1"/>
          </p:cNvSpPr>
          <p:nvPr>
            <p:ph type="body" sz="quarter" idx="13"/>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cxnSp>
        <p:nvCxnSpPr>
          <p:cNvPr id="18" name="Gerader Verbinder 17">
            <a:extLst>
              <a:ext uri="{FF2B5EF4-FFF2-40B4-BE49-F238E27FC236}">
                <a16:creationId xmlns:a16="http://schemas.microsoft.com/office/drawing/2014/main" id="{9A4CBB89-881E-4B65-9BCE-2C7082B026C4}"/>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sp>
        <p:nvSpPr>
          <p:cNvPr id="15" name="Inhaltsplatzhalter 3">
            <a:extLst>
              <a:ext uri="{FF2B5EF4-FFF2-40B4-BE49-F238E27FC236}">
                <a16:creationId xmlns:a16="http://schemas.microsoft.com/office/drawing/2014/main" id="{F9D50FD4-6DEF-4FE1-994B-E936C1166AD3}"/>
              </a:ext>
            </a:extLst>
          </p:cNvPr>
          <p:cNvSpPr>
            <a:spLocks noGrp="1"/>
          </p:cNvSpPr>
          <p:nvPr>
            <p:ph sz="half" idx="14"/>
          </p:nvPr>
        </p:nvSpPr>
        <p:spPr>
          <a:xfrm>
            <a:off x="8615365" y="1665290"/>
            <a:ext cx="3060217"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Gerader Verbinder 13">
            <a:extLst>
              <a:ext uri="{FF2B5EF4-FFF2-40B4-BE49-F238E27FC236}">
                <a16:creationId xmlns:a16="http://schemas.microsoft.com/office/drawing/2014/main" id="{A4C744DD-F400-49C2-8CC5-1B45F895E652}"/>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Fußzeilenplatzhalter 4">
            <a:extLst>
              <a:ext uri="{FF2B5EF4-FFF2-40B4-BE49-F238E27FC236}">
                <a16:creationId xmlns:a16="http://schemas.microsoft.com/office/drawing/2014/main" id="{A4134CDF-B20D-4BA4-8C1A-1453285FDB3A}"/>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3" name="Textfeld 12">
            <a:extLst>
              <a:ext uri="{FF2B5EF4-FFF2-40B4-BE49-F238E27FC236}">
                <a16:creationId xmlns:a16="http://schemas.microsoft.com/office/drawing/2014/main" id="{0C7EECA9-F9AE-4FEC-A100-495557831D59}"/>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6" name="Grafik 15">
            <a:extLst>
              <a:ext uri="{FF2B5EF4-FFF2-40B4-BE49-F238E27FC236}">
                <a16:creationId xmlns:a16="http://schemas.microsoft.com/office/drawing/2014/main" id="{8F69080F-830A-490B-8CF1-93D70B7CB442}"/>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40750314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0981CCD0-954E-4C56-B388-12EB6877F630}"/>
              </a:ext>
            </a:extLst>
          </p:cNvPr>
          <p:cNvSpPr>
            <a:spLocks noGrp="1"/>
          </p:cNvSpPr>
          <p:nvPr>
            <p:ph type="body" idx="1"/>
          </p:nvPr>
        </p:nvSpPr>
        <p:spPr>
          <a:xfrm>
            <a:off x="515939" y="1665293"/>
            <a:ext cx="5481636" cy="761613"/>
          </a:xfrm>
        </p:spPr>
        <p:txBody>
          <a:bodyPr lIns="0" anchor="t" anchorCtr="0"/>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Inhaltsplatzhalter 3">
            <a:extLst>
              <a:ext uri="{FF2B5EF4-FFF2-40B4-BE49-F238E27FC236}">
                <a16:creationId xmlns:a16="http://schemas.microsoft.com/office/drawing/2014/main" id="{BA7B5F65-5407-4383-A022-B004EC10C31B}"/>
              </a:ext>
            </a:extLst>
          </p:cNvPr>
          <p:cNvSpPr>
            <a:spLocks noGrp="1"/>
          </p:cNvSpPr>
          <p:nvPr>
            <p:ph sz="half" idx="2"/>
          </p:nvPr>
        </p:nvSpPr>
        <p:spPr>
          <a:xfrm>
            <a:off x="515939" y="2426902"/>
            <a:ext cx="5481636" cy="3810386"/>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platzhalter 4">
            <a:extLst>
              <a:ext uri="{FF2B5EF4-FFF2-40B4-BE49-F238E27FC236}">
                <a16:creationId xmlns:a16="http://schemas.microsoft.com/office/drawing/2014/main" id="{332DF9FA-50B6-4E04-86E4-1E8289271E99}"/>
              </a:ext>
            </a:extLst>
          </p:cNvPr>
          <p:cNvSpPr>
            <a:spLocks noGrp="1"/>
          </p:cNvSpPr>
          <p:nvPr>
            <p:ph type="body" sz="quarter" idx="3"/>
          </p:nvPr>
        </p:nvSpPr>
        <p:spPr>
          <a:xfrm>
            <a:off x="6194432" y="1665293"/>
            <a:ext cx="5459409" cy="761613"/>
          </a:xfrm>
        </p:spPr>
        <p:txBody>
          <a:bodyPr lIns="0" anchor="t" anchorCtr="0"/>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Inhaltsplatzhalter 5">
            <a:extLst>
              <a:ext uri="{FF2B5EF4-FFF2-40B4-BE49-F238E27FC236}">
                <a16:creationId xmlns:a16="http://schemas.microsoft.com/office/drawing/2014/main" id="{F6F049E5-314C-45C8-9251-0775564E6935}"/>
              </a:ext>
            </a:extLst>
          </p:cNvPr>
          <p:cNvSpPr>
            <a:spLocks noGrp="1"/>
          </p:cNvSpPr>
          <p:nvPr>
            <p:ph sz="quarter" idx="4"/>
          </p:nvPr>
        </p:nvSpPr>
        <p:spPr>
          <a:xfrm>
            <a:off x="6194432" y="2426902"/>
            <a:ext cx="5459409" cy="3810386"/>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el 7">
            <a:extLst>
              <a:ext uri="{FF2B5EF4-FFF2-40B4-BE49-F238E27FC236}">
                <a16:creationId xmlns:a16="http://schemas.microsoft.com/office/drawing/2014/main" id="{35357340-CDA2-45E4-947B-5CAAB1838FAD}"/>
              </a:ext>
            </a:extLst>
          </p:cNvPr>
          <p:cNvSpPr>
            <a:spLocks noGrp="1"/>
          </p:cNvSpPr>
          <p:nvPr>
            <p:ph type="title"/>
          </p:nvPr>
        </p:nvSpPr>
        <p:spPr>
          <a:xfrm>
            <a:off x="516422" y="441525"/>
            <a:ext cx="10151956" cy="496850"/>
          </a:xfrm>
        </p:spPr>
        <p:txBody>
          <a:bodyPr lIns="0"/>
          <a:lstStyle/>
          <a:p>
            <a:r>
              <a:rPr lang="en-US"/>
              <a:t>Click to edit Master title style</a:t>
            </a:r>
            <a:endParaRPr lang="de-DE"/>
          </a:p>
        </p:txBody>
      </p:sp>
      <p:sp>
        <p:nvSpPr>
          <p:cNvPr id="19" name="Textplatzhalter 4">
            <a:extLst>
              <a:ext uri="{FF2B5EF4-FFF2-40B4-BE49-F238E27FC236}">
                <a16:creationId xmlns:a16="http://schemas.microsoft.com/office/drawing/2014/main" id="{B94750B5-39C0-4A98-A0EC-D8CF68FA0B41}"/>
              </a:ext>
            </a:extLst>
          </p:cNvPr>
          <p:cNvSpPr>
            <a:spLocks noGrp="1"/>
          </p:cNvSpPr>
          <p:nvPr>
            <p:ph type="body" sz="quarter" idx="13"/>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cxnSp>
        <p:nvCxnSpPr>
          <p:cNvPr id="20" name="Gerader Verbinder 19">
            <a:extLst>
              <a:ext uri="{FF2B5EF4-FFF2-40B4-BE49-F238E27FC236}">
                <a16:creationId xmlns:a16="http://schemas.microsoft.com/office/drawing/2014/main" id="{DFA65B92-6A90-423B-AB10-9F210A266762}"/>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ECE1CA6C-28CE-4BC4-A57E-9B0718D88608}"/>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Fußzeilenplatzhalter 4">
            <a:extLst>
              <a:ext uri="{FF2B5EF4-FFF2-40B4-BE49-F238E27FC236}">
                <a16:creationId xmlns:a16="http://schemas.microsoft.com/office/drawing/2014/main" id="{1FAAF66A-DB66-4ABE-A5E7-90F2C56AC7FD}"/>
              </a:ext>
            </a:extLst>
          </p:cNvPr>
          <p:cNvSpPr>
            <a:spLocks noGrp="1"/>
          </p:cNvSpPr>
          <p:nvPr>
            <p:ph type="ftr" sz="quarter" idx="14"/>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5" name="Textfeld 14">
            <a:extLst>
              <a:ext uri="{FF2B5EF4-FFF2-40B4-BE49-F238E27FC236}">
                <a16:creationId xmlns:a16="http://schemas.microsoft.com/office/drawing/2014/main" id="{90EE4286-B954-4DA2-8946-EC1791E8B855}"/>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6" name="Grafik 15">
            <a:extLst>
              <a:ext uri="{FF2B5EF4-FFF2-40B4-BE49-F238E27FC236}">
                <a16:creationId xmlns:a16="http://schemas.microsoft.com/office/drawing/2014/main" id="{C2F3977F-79AA-4D41-8916-F82CADB07933}"/>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2704050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58E6D-6DAD-466C-B335-72C533EA206D}" type="datetimeFigureOut">
              <a:rPr lang="en-GB" smtClean="0"/>
              <a:t>18/10/2024</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2100027488"/>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ollflächiges Bild">
    <p:bg>
      <p:bgPr>
        <a:solidFill>
          <a:schemeClr val="bg1"/>
        </a:solidFill>
        <a:effectLst/>
      </p:bgPr>
    </p:bg>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938BF96E-942D-4F0D-8259-E4250540D6D3}"/>
              </a:ext>
            </a:extLst>
          </p:cNvPr>
          <p:cNvSpPr>
            <a:spLocks noGrp="1"/>
          </p:cNvSpPr>
          <p:nvPr>
            <p:ph type="pic" sz="quarter" idx="10"/>
          </p:nvPr>
        </p:nvSpPr>
        <p:spPr>
          <a:xfrm>
            <a:off x="0" y="0"/>
            <a:ext cx="12192000" cy="6858000"/>
          </a:xfrm>
        </p:spPr>
        <p:txBody>
          <a:bodyPr/>
          <a:lstStyle/>
          <a:p>
            <a:r>
              <a:rPr lang="en-US" dirty="0"/>
              <a:t>Click icon to add picture</a:t>
            </a:r>
            <a:endParaRPr lang="de-DE" dirty="0"/>
          </a:p>
        </p:txBody>
      </p:sp>
      <p:sp>
        <p:nvSpPr>
          <p:cNvPr id="3" name="Textplatzhalter 2">
            <a:extLst>
              <a:ext uri="{FF2B5EF4-FFF2-40B4-BE49-F238E27FC236}">
                <a16:creationId xmlns:a16="http://schemas.microsoft.com/office/drawing/2014/main" id="{83CB9ECA-9B44-4356-BF32-CF196E562628}"/>
              </a:ext>
            </a:extLst>
          </p:cNvPr>
          <p:cNvSpPr>
            <a:spLocks noGrp="1"/>
          </p:cNvSpPr>
          <p:nvPr>
            <p:ph type="body" sz="quarter" idx="11"/>
          </p:nvPr>
        </p:nvSpPr>
        <p:spPr>
          <a:xfrm>
            <a:off x="515941" y="5496560"/>
            <a:ext cx="5273675" cy="740728"/>
          </a:xfrm>
          <a:solidFill>
            <a:schemeClr val="accent5">
              <a:alpha val="33000"/>
            </a:schemeClr>
          </a:solidFill>
        </p:spPr>
        <p:txBody>
          <a:bodyPr lIns="144000" tIns="108000" rIns="108000" bIns="72000" anchor="ctr" anchorCtr="0"/>
          <a:lstStyle>
            <a:lvl1pPr marL="0" indent="0" algn="l">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6075083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D675CACC-CA6C-4FB8-806A-B94C952E5AC6}"/>
              </a:ext>
            </a:extLst>
          </p:cNvPr>
          <p:cNvSpPr>
            <a:spLocks noGrp="1"/>
          </p:cNvSpPr>
          <p:nvPr>
            <p:ph idx="1"/>
          </p:nvPr>
        </p:nvSpPr>
        <p:spPr>
          <a:xfrm>
            <a:off x="5375278" y="987429"/>
            <a:ext cx="6300305" cy="5249863"/>
          </a:xfrm>
        </p:spPr>
        <p:txBody>
          <a:bodyPr lIns="0"/>
          <a:lstStyle>
            <a:lvl1pPr>
              <a:defRPr sz="2000"/>
            </a:lvl1pPr>
            <a:lvl2pPr>
              <a:defRPr sz="1800"/>
            </a:lvl2pPr>
            <a:lvl3pPr>
              <a:defRPr sz="1600"/>
            </a:lvl3pPr>
            <a:lvl4pPr>
              <a:defRPr sz="14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platzhalter 3">
            <a:extLst>
              <a:ext uri="{FF2B5EF4-FFF2-40B4-BE49-F238E27FC236}">
                <a16:creationId xmlns:a16="http://schemas.microsoft.com/office/drawing/2014/main" id="{38158D9A-AB93-47FB-89F0-BC45C300910E}"/>
              </a:ext>
            </a:extLst>
          </p:cNvPr>
          <p:cNvSpPr>
            <a:spLocks noGrp="1"/>
          </p:cNvSpPr>
          <p:nvPr>
            <p:ph type="body" sz="half" idx="2"/>
          </p:nvPr>
        </p:nvSpPr>
        <p:spPr>
          <a:xfrm>
            <a:off x="516423" y="1628775"/>
            <a:ext cx="4679468" cy="4608512"/>
          </a:xfrm>
        </p:spPr>
        <p:txBody>
          <a:bodyPr lIns="0">
            <a:normAutofit/>
          </a:bodyPr>
          <a:lstStyle>
            <a:lvl1pPr marL="0" indent="0">
              <a:buNone/>
              <a:defRPr sz="24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11" name="Titel 1">
            <a:extLst>
              <a:ext uri="{FF2B5EF4-FFF2-40B4-BE49-F238E27FC236}">
                <a16:creationId xmlns:a16="http://schemas.microsoft.com/office/drawing/2014/main" id="{F2ACC4F2-2F00-44BF-AC32-592BEC5989AC}"/>
              </a:ext>
            </a:extLst>
          </p:cNvPr>
          <p:cNvSpPr>
            <a:spLocks noGrp="1"/>
          </p:cNvSpPr>
          <p:nvPr>
            <p:ph type="title"/>
          </p:nvPr>
        </p:nvSpPr>
        <p:spPr>
          <a:xfrm>
            <a:off x="516423" y="463207"/>
            <a:ext cx="4679468" cy="1217577"/>
          </a:xfrm>
        </p:spPr>
        <p:txBody>
          <a:bodyPr lIns="0" anchor="t" anchorCtr="0"/>
          <a:lstStyle>
            <a:lvl1pPr>
              <a:defRPr sz="3200"/>
            </a:lvl1pPr>
          </a:lstStyle>
          <a:p>
            <a:r>
              <a:rPr lang="en-US"/>
              <a:t>Click to edit Master title style</a:t>
            </a:r>
            <a:endParaRPr lang="de-DE" dirty="0"/>
          </a:p>
        </p:txBody>
      </p:sp>
      <p:cxnSp>
        <p:nvCxnSpPr>
          <p:cNvPr id="9" name="Gerader Verbinder 8">
            <a:extLst>
              <a:ext uri="{FF2B5EF4-FFF2-40B4-BE49-F238E27FC236}">
                <a16:creationId xmlns:a16="http://schemas.microsoft.com/office/drawing/2014/main" id="{253EA40E-CA75-4369-B66E-03CC80B8BB00}"/>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Fußzeilenplatzhalter 4">
            <a:extLst>
              <a:ext uri="{FF2B5EF4-FFF2-40B4-BE49-F238E27FC236}">
                <a16:creationId xmlns:a16="http://schemas.microsoft.com/office/drawing/2014/main" id="{1087C7E3-85E3-4A5E-8368-941B0D1F46E7}"/>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4" name="Textfeld 13">
            <a:extLst>
              <a:ext uri="{FF2B5EF4-FFF2-40B4-BE49-F238E27FC236}">
                <a16:creationId xmlns:a16="http://schemas.microsoft.com/office/drawing/2014/main" id="{E2725781-4F7A-41F3-9EDA-3C5CE6220FB5}"/>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0" name="Grafik 9">
            <a:extLst>
              <a:ext uri="{FF2B5EF4-FFF2-40B4-BE49-F238E27FC236}">
                <a16:creationId xmlns:a16="http://schemas.microsoft.com/office/drawing/2014/main" id="{25801319-6592-4D46-BDBD-F8D483576803}"/>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21976789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EE7A645C-CBEB-43A3-8CC1-B33F40FED22E}"/>
              </a:ext>
            </a:extLst>
          </p:cNvPr>
          <p:cNvSpPr>
            <a:spLocks noGrp="1"/>
          </p:cNvSpPr>
          <p:nvPr>
            <p:ph type="pic" idx="1"/>
          </p:nvPr>
        </p:nvSpPr>
        <p:spPr>
          <a:xfrm>
            <a:off x="5375277" y="987425"/>
            <a:ext cx="6300787" cy="5249862"/>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dirty="0"/>
              <a:t>Click icon to add picture</a:t>
            </a:r>
            <a:endParaRPr lang="de-DE" dirty="0"/>
          </a:p>
        </p:txBody>
      </p:sp>
      <p:sp>
        <p:nvSpPr>
          <p:cNvPr id="10" name="Titel 1">
            <a:extLst>
              <a:ext uri="{FF2B5EF4-FFF2-40B4-BE49-F238E27FC236}">
                <a16:creationId xmlns:a16="http://schemas.microsoft.com/office/drawing/2014/main" id="{9B0ED2D6-243D-4360-AA96-A2510BECE6C4}"/>
              </a:ext>
            </a:extLst>
          </p:cNvPr>
          <p:cNvSpPr>
            <a:spLocks noGrp="1"/>
          </p:cNvSpPr>
          <p:nvPr>
            <p:ph type="title"/>
          </p:nvPr>
        </p:nvSpPr>
        <p:spPr>
          <a:xfrm>
            <a:off x="516423" y="463207"/>
            <a:ext cx="4679468" cy="1217577"/>
          </a:xfrm>
        </p:spPr>
        <p:txBody>
          <a:bodyPr lIns="0" anchor="t" anchorCtr="0"/>
          <a:lstStyle>
            <a:lvl1pPr>
              <a:defRPr sz="3200"/>
            </a:lvl1pPr>
          </a:lstStyle>
          <a:p>
            <a:r>
              <a:rPr lang="en-US"/>
              <a:t>Click to edit Master title style</a:t>
            </a:r>
            <a:endParaRPr lang="de-DE" dirty="0"/>
          </a:p>
        </p:txBody>
      </p:sp>
      <p:sp>
        <p:nvSpPr>
          <p:cNvPr id="11" name="Textplatzhalter 3">
            <a:extLst>
              <a:ext uri="{FF2B5EF4-FFF2-40B4-BE49-F238E27FC236}">
                <a16:creationId xmlns:a16="http://schemas.microsoft.com/office/drawing/2014/main" id="{F0F82A7D-121A-4B9E-8490-83C93089B6FE}"/>
              </a:ext>
            </a:extLst>
          </p:cNvPr>
          <p:cNvSpPr>
            <a:spLocks noGrp="1"/>
          </p:cNvSpPr>
          <p:nvPr>
            <p:ph type="body" sz="half" idx="2"/>
          </p:nvPr>
        </p:nvSpPr>
        <p:spPr>
          <a:xfrm>
            <a:off x="516423" y="1628776"/>
            <a:ext cx="4679468" cy="4567551"/>
          </a:xfrm>
        </p:spPr>
        <p:txBody>
          <a:bodyPr lIns="0">
            <a:normAutofit/>
          </a:bodyPr>
          <a:lstStyle>
            <a:lvl1pPr marL="0" indent="0">
              <a:buNone/>
              <a:defRPr sz="24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cxnSp>
        <p:nvCxnSpPr>
          <p:cNvPr id="9" name="Gerader Verbinder 8">
            <a:extLst>
              <a:ext uri="{FF2B5EF4-FFF2-40B4-BE49-F238E27FC236}">
                <a16:creationId xmlns:a16="http://schemas.microsoft.com/office/drawing/2014/main" id="{000CFD2E-C6D4-401D-AA61-05428160ACE4}"/>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Fußzeilenplatzhalter 4">
            <a:extLst>
              <a:ext uri="{FF2B5EF4-FFF2-40B4-BE49-F238E27FC236}">
                <a16:creationId xmlns:a16="http://schemas.microsoft.com/office/drawing/2014/main" id="{EA538B67-7727-4497-8EDB-38C059D1ED78}"/>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5" name="Textfeld 14">
            <a:extLst>
              <a:ext uri="{FF2B5EF4-FFF2-40B4-BE49-F238E27FC236}">
                <a16:creationId xmlns:a16="http://schemas.microsoft.com/office/drawing/2014/main" id="{0CE059E9-53D9-47C4-956C-88B763840210}"/>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2" name="Grafik 11">
            <a:extLst>
              <a:ext uri="{FF2B5EF4-FFF2-40B4-BE49-F238E27FC236}">
                <a16:creationId xmlns:a16="http://schemas.microsoft.com/office/drawing/2014/main" id="{6A955AC7-0F66-4DCC-B834-12CD1E6DB1A7}"/>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7004870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C4E085-A214-4137-AB66-E16999ED3230}"/>
              </a:ext>
            </a:extLst>
          </p:cNvPr>
          <p:cNvSpPr>
            <a:spLocks noGrp="1"/>
          </p:cNvSpPr>
          <p:nvPr>
            <p:ph type="title"/>
          </p:nvPr>
        </p:nvSpPr>
        <p:spPr>
          <a:xfrm>
            <a:off x="516422" y="441525"/>
            <a:ext cx="10151956" cy="496850"/>
          </a:xfrm>
        </p:spPr>
        <p:txBody>
          <a:bodyPr lIns="0"/>
          <a:lstStyle/>
          <a:p>
            <a:r>
              <a:rPr lang="en-US"/>
              <a:t>Click to edit Master title style</a:t>
            </a:r>
            <a:endParaRPr lang="de-DE"/>
          </a:p>
        </p:txBody>
      </p:sp>
      <p:sp>
        <p:nvSpPr>
          <p:cNvPr id="15" name="Textplatzhalter 4">
            <a:extLst>
              <a:ext uri="{FF2B5EF4-FFF2-40B4-BE49-F238E27FC236}">
                <a16:creationId xmlns:a16="http://schemas.microsoft.com/office/drawing/2014/main" id="{5E80ABC2-B946-43B4-A8B7-7E20377D95B2}"/>
              </a:ext>
            </a:extLst>
          </p:cNvPr>
          <p:cNvSpPr>
            <a:spLocks noGrp="1"/>
          </p:cNvSpPr>
          <p:nvPr>
            <p:ph type="body" sz="quarter" idx="13"/>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cxnSp>
        <p:nvCxnSpPr>
          <p:cNvPr id="16" name="Gerader Verbinder 15">
            <a:extLst>
              <a:ext uri="{FF2B5EF4-FFF2-40B4-BE49-F238E27FC236}">
                <a16:creationId xmlns:a16="http://schemas.microsoft.com/office/drawing/2014/main" id="{20B7826A-EEED-4A81-AE76-5887DB8537C5}"/>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FE4981B0-49B8-4866-948C-E01AF037EB62}"/>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Fußzeilenplatzhalter 4">
            <a:extLst>
              <a:ext uri="{FF2B5EF4-FFF2-40B4-BE49-F238E27FC236}">
                <a16:creationId xmlns:a16="http://schemas.microsoft.com/office/drawing/2014/main" id="{7E661D34-3899-4B2D-906D-32954153BAC0}"/>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1" name="Textfeld 10">
            <a:extLst>
              <a:ext uri="{FF2B5EF4-FFF2-40B4-BE49-F238E27FC236}">
                <a16:creationId xmlns:a16="http://schemas.microsoft.com/office/drawing/2014/main" id="{791EA3E0-B966-4B67-A09C-2D110050AC37}"/>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2" name="Grafik 11">
            <a:extLst>
              <a:ext uri="{FF2B5EF4-FFF2-40B4-BE49-F238E27FC236}">
                <a16:creationId xmlns:a16="http://schemas.microsoft.com/office/drawing/2014/main" id="{AA11DC41-90AD-4675-A9F7-60234CA740E8}"/>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4003322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D58E6D-6DAD-466C-B335-72C533EA206D}" type="datetimeFigureOut">
              <a:rPr lang="en-GB" smtClean="0"/>
              <a:t>18/10/2024</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546506029"/>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D58E6D-6DAD-466C-B335-72C533EA206D}" type="datetimeFigureOut">
              <a:rPr lang="en-GB" smtClean="0"/>
              <a:t>18/10/2024</a:t>
            </a:fld>
            <a:endParaRPr lang="en-GB"/>
          </a:p>
        </p:txBody>
      </p:sp>
      <p:sp>
        <p:nvSpPr>
          <p:cNvPr id="6" name="Footer Placeholder 5"/>
          <p:cNvSpPr>
            <a:spLocks noGrp="1"/>
          </p:cNvSpPr>
          <p:nvPr>
            <p:ph type="ftr" sz="quarter" idx="11"/>
          </p:nvPr>
        </p:nvSpPr>
        <p:spPr/>
        <p:txBody>
          <a:bodyPr/>
          <a:lstStyle/>
          <a:p>
            <a:r>
              <a:rPr lang="de-DE"/>
              <a:t>Technische Hochschule Ulm | Ahmed Ibrahim Almohamed</a:t>
            </a:r>
            <a:endParaRPr lang="de-DE" dirty="0"/>
          </a:p>
        </p:txBody>
      </p:sp>
      <p:sp>
        <p:nvSpPr>
          <p:cNvPr id="7" name="Slide Number Placeholder 6"/>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259380895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D58E6D-6DAD-466C-B335-72C533EA206D}" type="datetimeFigureOut">
              <a:rPr lang="en-GB" smtClean="0"/>
              <a:t>18/10/2024</a:t>
            </a:fld>
            <a:endParaRPr lang="en-GB"/>
          </a:p>
        </p:txBody>
      </p:sp>
      <p:sp>
        <p:nvSpPr>
          <p:cNvPr id="8" name="Footer Placeholder 7"/>
          <p:cNvSpPr>
            <a:spLocks noGrp="1"/>
          </p:cNvSpPr>
          <p:nvPr>
            <p:ph type="ftr" sz="quarter" idx="11"/>
          </p:nvPr>
        </p:nvSpPr>
        <p:spPr/>
        <p:txBody>
          <a:bodyPr/>
          <a:lstStyle/>
          <a:p>
            <a:r>
              <a:rPr lang="de-DE"/>
              <a:t>Technische Hochschule Ulm | Ahmed Ibrahim Almohamed</a:t>
            </a:r>
            <a:endParaRPr lang="de-DE" dirty="0"/>
          </a:p>
        </p:txBody>
      </p:sp>
      <p:sp>
        <p:nvSpPr>
          <p:cNvPr id="9" name="Slide Number Placeholder 8"/>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119789826"/>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D58E6D-6DAD-466C-B335-72C533EA206D}" type="datetimeFigureOut">
              <a:rPr lang="en-GB" smtClean="0"/>
              <a:t>18/10/2024</a:t>
            </a:fld>
            <a:endParaRPr lang="en-GB"/>
          </a:p>
        </p:txBody>
      </p:sp>
      <p:sp>
        <p:nvSpPr>
          <p:cNvPr id="4" name="Footer Placeholder 3"/>
          <p:cNvSpPr>
            <a:spLocks noGrp="1"/>
          </p:cNvSpPr>
          <p:nvPr>
            <p:ph type="ftr" sz="quarter" idx="11"/>
          </p:nvPr>
        </p:nvSpPr>
        <p:spPr/>
        <p:txBody>
          <a:bodyPr/>
          <a:lstStyle/>
          <a:p>
            <a:r>
              <a:rPr lang="de-DE"/>
              <a:t>Technische Hochschule Ulm | Ahmed Ibrahim Almohamed</a:t>
            </a:r>
            <a:endParaRPr lang="de-DE" dirty="0"/>
          </a:p>
        </p:txBody>
      </p:sp>
      <p:sp>
        <p:nvSpPr>
          <p:cNvPr id="5" name="Slide Number Placeholder 4"/>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1303718665"/>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D58E6D-6DAD-466C-B335-72C533EA206D}" type="datetimeFigureOut">
              <a:rPr lang="en-GB" smtClean="0"/>
              <a:t>18/10/2024</a:t>
            </a:fld>
            <a:endParaRPr lang="en-GB"/>
          </a:p>
        </p:txBody>
      </p:sp>
      <p:sp>
        <p:nvSpPr>
          <p:cNvPr id="3" name="Footer Placeholder 2"/>
          <p:cNvSpPr>
            <a:spLocks noGrp="1"/>
          </p:cNvSpPr>
          <p:nvPr>
            <p:ph type="ftr" sz="quarter" idx="11"/>
          </p:nvPr>
        </p:nvSpPr>
        <p:spPr/>
        <p:txBody>
          <a:bodyPr/>
          <a:lstStyle/>
          <a:p>
            <a:r>
              <a:rPr lang="de-DE"/>
              <a:t>Technische Hochschule Ulm | Ahmed Ibrahim Almohamed</a:t>
            </a:r>
            <a:endParaRPr lang="de-DE" dirty="0"/>
          </a:p>
        </p:txBody>
      </p:sp>
      <p:sp>
        <p:nvSpPr>
          <p:cNvPr id="4" name="Slide Number Placeholder 3"/>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429320292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D58E6D-6DAD-466C-B335-72C533EA206D}" type="datetimeFigureOut">
              <a:rPr lang="en-GB" smtClean="0"/>
              <a:t>18/10/2024</a:t>
            </a:fld>
            <a:endParaRPr lang="en-GB"/>
          </a:p>
        </p:txBody>
      </p:sp>
      <p:sp>
        <p:nvSpPr>
          <p:cNvPr id="6" name="Footer Placeholder 5"/>
          <p:cNvSpPr>
            <a:spLocks noGrp="1"/>
          </p:cNvSpPr>
          <p:nvPr>
            <p:ph type="ftr" sz="quarter" idx="11"/>
          </p:nvPr>
        </p:nvSpPr>
        <p:spPr/>
        <p:txBody>
          <a:bodyPr/>
          <a:lstStyle/>
          <a:p>
            <a:r>
              <a:rPr lang="de-DE"/>
              <a:t>Technische Hochschule Ulm | Ahmed Ibrahim Almohamed</a:t>
            </a:r>
            <a:endParaRPr lang="de-DE" dirty="0"/>
          </a:p>
        </p:txBody>
      </p:sp>
      <p:sp>
        <p:nvSpPr>
          <p:cNvPr id="7" name="Slide Number Placeholder 6"/>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133885681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D58E6D-6DAD-466C-B335-72C533EA206D}" type="datetimeFigureOut">
              <a:rPr lang="en-GB" smtClean="0"/>
              <a:t>18/10/2024</a:t>
            </a:fld>
            <a:endParaRPr lang="en-GB"/>
          </a:p>
        </p:txBody>
      </p:sp>
      <p:sp>
        <p:nvSpPr>
          <p:cNvPr id="6" name="Footer Placeholder 5"/>
          <p:cNvSpPr>
            <a:spLocks noGrp="1"/>
          </p:cNvSpPr>
          <p:nvPr>
            <p:ph type="ftr" sz="quarter" idx="11"/>
          </p:nvPr>
        </p:nvSpPr>
        <p:spPr/>
        <p:txBody>
          <a:bodyPr/>
          <a:lstStyle/>
          <a:p>
            <a:r>
              <a:rPr lang="de-DE"/>
              <a:t>Technische Hochschule Ulm | Ahmed Ibrahim Almohamed</a:t>
            </a:r>
            <a:endParaRPr lang="de-DE" dirty="0"/>
          </a:p>
        </p:txBody>
      </p:sp>
      <p:sp>
        <p:nvSpPr>
          <p:cNvPr id="7" name="Slide Number Placeholder 6"/>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975317782"/>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D58E6D-6DAD-466C-B335-72C533EA206D}" type="datetimeFigureOut">
              <a:rPr lang="en-GB" smtClean="0"/>
              <a:t>18/10/2024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Technische Hochschule Ulm | Ahmed Ibrahim Almohamed</a:t>
            </a:r>
            <a:endParaRPr lang="de-D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CA1EA3-0D11-4A4F-87CC-2BC8EC611D52}" type="slidenum">
              <a:rPr lang="en-GB" smtClean="0"/>
              <a:t>‹#›</a:t>
            </a:fld>
            <a:endParaRPr lang="en-GB"/>
          </a:p>
        </p:txBody>
      </p:sp>
    </p:spTree>
    <p:extLst>
      <p:ext uri="{BB962C8B-B14F-4D97-AF65-F5344CB8AC3E}">
        <p14:creationId xmlns:p14="http://schemas.microsoft.com/office/powerpoint/2010/main" val="52230921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61" r:id="rId15"/>
    <p:sldLayoutId id="2147483660" r:id="rId16"/>
    <p:sldLayoutId id="2147483652" r:id="rId17"/>
    <p:sldLayoutId id="2147483663" r:id="rId18"/>
    <p:sldLayoutId id="2147483653" r:id="rId19"/>
    <p:sldLayoutId id="2147483662" r:id="rId20"/>
    <p:sldLayoutId id="2147483656" r:id="rId21"/>
    <p:sldLayoutId id="2147483657" r:id="rId22"/>
    <p:sldLayoutId id="2147483695" r:id="rId2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325" userDrawn="1">
          <p15:clr>
            <a:srgbClr val="F26B43"/>
          </p15:clr>
        </p15:guide>
        <p15:guide id="3" pos="7355" userDrawn="1">
          <p15:clr>
            <a:srgbClr val="F26B43"/>
          </p15:clr>
        </p15:guide>
        <p15:guide id="4" orient="horz" pos="2160" userDrawn="1">
          <p15:clr>
            <a:srgbClr val="F26B43"/>
          </p15:clr>
        </p15:guide>
        <p15:guide id="5" orient="horz" pos="3929" userDrawn="1">
          <p15:clr>
            <a:srgbClr val="F26B43"/>
          </p15:clr>
        </p15:guide>
        <p15:guide id="6" orient="horz" pos="504" userDrawn="1">
          <p15:clr>
            <a:srgbClr val="F26B43"/>
          </p15:clr>
        </p15:guide>
        <p15:guide id="7" orient="horz" pos="1049" userDrawn="1">
          <p15:clr>
            <a:srgbClr val="F26B43"/>
          </p15:clr>
        </p15:guide>
        <p15:guide id="8" orient="horz" pos="867" userDrawn="1">
          <p15:clr>
            <a:srgbClr val="F26B43"/>
          </p15:clr>
        </p15:guide>
        <p15:guide id="9" pos="1232" userDrawn="1">
          <p15:clr>
            <a:srgbClr val="F26B43"/>
          </p15:clr>
        </p15:guide>
        <p15:guide id="10" pos="1347" userDrawn="1">
          <p15:clr>
            <a:srgbClr val="F26B43"/>
          </p15:clr>
        </p15:guide>
        <p15:guide id="11" pos="1856" userDrawn="1">
          <p15:clr>
            <a:srgbClr val="F26B43"/>
          </p15:clr>
        </p15:guide>
        <p15:guide id="12" pos="1743" userDrawn="1">
          <p15:clr>
            <a:srgbClr val="F26B43"/>
          </p15:clr>
        </p15:guide>
        <p15:guide id="13" pos="2253" userDrawn="1">
          <p15:clr>
            <a:srgbClr val="F26B43"/>
          </p15:clr>
        </p15:guide>
        <p15:guide id="14" pos="2367" userDrawn="1">
          <p15:clr>
            <a:srgbClr val="F26B43"/>
          </p15:clr>
        </p15:guide>
        <p15:guide id="15" pos="2763" userDrawn="1">
          <p15:clr>
            <a:srgbClr val="F26B43"/>
          </p15:clr>
        </p15:guide>
        <p15:guide id="16" pos="2877" userDrawn="1">
          <p15:clr>
            <a:srgbClr val="F26B43"/>
          </p15:clr>
        </p15:guide>
        <p15:guide id="17" pos="3273" userDrawn="1">
          <p15:clr>
            <a:srgbClr val="F26B43"/>
          </p15:clr>
        </p15:guide>
        <p15:guide id="18" pos="3387" userDrawn="1">
          <p15:clr>
            <a:srgbClr val="F26B43"/>
          </p15:clr>
        </p15:guide>
        <p15:guide id="19" pos="3896" userDrawn="1">
          <p15:clr>
            <a:srgbClr val="F26B43"/>
          </p15:clr>
        </p15:guide>
        <p15:guide id="20" pos="3783" userDrawn="1">
          <p15:clr>
            <a:srgbClr val="F26B43"/>
          </p15:clr>
        </p15:guide>
        <p15:guide id="21" pos="835" userDrawn="1">
          <p15:clr>
            <a:srgbClr val="F26B43"/>
          </p15:clr>
        </p15:guide>
        <p15:guide id="22" pos="723" userDrawn="1">
          <p15:clr>
            <a:srgbClr val="F26B43"/>
          </p15:clr>
        </p15:guide>
        <p15:guide id="23" pos="4295" userDrawn="1">
          <p15:clr>
            <a:srgbClr val="F26B43"/>
          </p15:clr>
        </p15:guide>
        <p15:guide id="24" pos="4407" userDrawn="1">
          <p15:clr>
            <a:srgbClr val="F26B43"/>
          </p15:clr>
        </p15:guide>
        <p15:guide id="25" pos="4803" userDrawn="1">
          <p15:clr>
            <a:srgbClr val="F26B43"/>
          </p15:clr>
        </p15:guide>
        <p15:guide id="26" pos="4917" userDrawn="1">
          <p15:clr>
            <a:srgbClr val="F26B43"/>
          </p15:clr>
        </p15:guide>
        <p15:guide id="27" pos="5315" userDrawn="1">
          <p15:clr>
            <a:srgbClr val="F26B43"/>
          </p15:clr>
        </p15:guide>
        <p15:guide id="28" pos="5428" userDrawn="1">
          <p15:clr>
            <a:srgbClr val="F26B43"/>
          </p15:clr>
        </p15:guide>
        <p15:guide id="29" pos="5939" userDrawn="1">
          <p15:clr>
            <a:srgbClr val="F26B43"/>
          </p15:clr>
        </p15:guide>
        <p15:guide id="30" pos="5825" userDrawn="1">
          <p15:clr>
            <a:srgbClr val="F26B43"/>
          </p15:clr>
        </p15:guide>
        <p15:guide id="31" pos="6335" userDrawn="1">
          <p15:clr>
            <a:srgbClr val="F26B43"/>
          </p15:clr>
        </p15:guide>
        <p15:guide id="32" pos="6448" userDrawn="1">
          <p15:clr>
            <a:srgbClr val="F26B43"/>
          </p15:clr>
        </p15:guide>
        <p15:guide id="33" pos="6845" userDrawn="1">
          <p15:clr>
            <a:srgbClr val="F26B43"/>
          </p15:clr>
        </p15:guide>
        <p15:guide id="34" pos="6959" userDrawn="1">
          <p15:clr>
            <a:srgbClr val="F26B43"/>
          </p15:clr>
        </p15:guide>
        <p15:guide id="35" orient="horz" pos="397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ibraah0@thu.de"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FA31ECEF-2EB7-4620-A686-E836F41C7C4C}"/>
              </a:ext>
            </a:extLst>
          </p:cNvPr>
          <p:cNvSpPr>
            <a:spLocks noGrp="1"/>
          </p:cNvSpPr>
          <p:nvPr>
            <p:ph type="subTitle" idx="1"/>
          </p:nvPr>
        </p:nvSpPr>
        <p:spPr>
          <a:xfrm>
            <a:off x="6996113" y="3429000"/>
            <a:ext cx="3485290" cy="2808288"/>
          </a:xfrm>
        </p:spPr>
        <p:txBody>
          <a:bodyPr anchor="ctr"/>
          <a:lstStyle/>
          <a:p>
            <a:r>
              <a:rPr lang="de-DE" b="1" dirty="0"/>
              <a:t>Ahmed Ibrahim Almohamed </a:t>
            </a:r>
          </a:p>
          <a:p>
            <a:r>
              <a:rPr lang="de-DE" sz="2000" dirty="0">
                <a:hlinkClick r:id="rId3"/>
              </a:rPr>
              <a:t>ibraah0@thu.de</a:t>
            </a:r>
            <a:r>
              <a:rPr lang="de-DE" sz="2000" dirty="0"/>
              <a:t> </a:t>
            </a:r>
          </a:p>
        </p:txBody>
      </p:sp>
      <p:sp>
        <p:nvSpPr>
          <p:cNvPr id="5" name="Titel 4">
            <a:extLst>
              <a:ext uri="{FF2B5EF4-FFF2-40B4-BE49-F238E27FC236}">
                <a16:creationId xmlns:a16="http://schemas.microsoft.com/office/drawing/2014/main" id="{A46B8D04-2C48-4B92-BF42-AEBECF81C9AB}"/>
              </a:ext>
            </a:extLst>
          </p:cNvPr>
          <p:cNvSpPr>
            <a:spLocks noGrp="1"/>
          </p:cNvSpPr>
          <p:nvPr>
            <p:ph type="title"/>
          </p:nvPr>
        </p:nvSpPr>
        <p:spPr/>
        <p:txBody>
          <a:bodyPr>
            <a:noAutofit/>
          </a:bodyPr>
          <a:lstStyle/>
          <a:p>
            <a:r>
              <a:rPr lang="de-DE" sz="4000" dirty="0"/>
              <a:t>Entwicklung einer Digital Twin-Applikation für einen Industrieroboter mit ROS und OPC-UA</a:t>
            </a:r>
          </a:p>
        </p:txBody>
      </p:sp>
    </p:spTree>
    <p:extLst>
      <p:ext uri="{BB962C8B-B14F-4D97-AF65-F5344CB8AC3E}">
        <p14:creationId xmlns:p14="http://schemas.microsoft.com/office/powerpoint/2010/main" val="1562319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EB4CB1-255E-8323-6052-ED58CB33AD95}"/>
              </a:ext>
            </a:extLst>
          </p:cNvPr>
          <p:cNvPicPr>
            <a:picLocks noChangeAspect="1"/>
          </p:cNvPicPr>
          <p:nvPr/>
        </p:nvPicPr>
        <p:blipFill>
          <a:blip r:embed="rId3"/>
          <a:stretch>
            <a:fillRect/>
          </a:stretch>
        </p:blipFill>
        <p:spPr>
          <a:xfrm>
            <a:off x="1545373" y="1111972"/>
            <a:ext cx="8697951" cy="4861993"/>
          </a:xfrm>
          <a:prstGeom prst="rect">
            <a:avLst/>
          </a:prstGeom>
        </p:spPr>
      </p:pic>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r>
              <a:rPr lang="en-US" sz="3200" dirty="0"/>
              <a:t>Technical Foundations</a:t>
            </a:r>
            <a:r>
              <a:rPr lang="en-GB" dirty="0"/>
              <a:t>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sp>
        <p:nvSpPr>
          <p:cNvPr id="2" name="Chord 1">
            <a:extLst>
              <a:ext uri="{FF2B5EF4-FFF2-40B4-BE49-F238E27FC236}">
                <a16:creationId xmlns:a16="http://schemas.microsoft.com/office/drawing/2014/main" id="{256BC909-B75A-A8C9-9E33-C7406E7AB799}"/>
              </a:ext>
            </a:extLst>
          </p:cNvPr>
          <p:cNvSpPr/>
          <p:nvPr/>
        </p:nvSpPr>
        <p:spPr>
          <a:xfrm rot="13683160">
            <a:off x="1168045" y="-2491811"/>
            <a:ext cx="12310044" cy="12069558"/>
          </a:xfrm>
          <a:prstGeom prst="chord">
            <a:avLst>
              <a:gd name="adj1" fmla="val 4843049"/>
              <a:gd name="adj2" fmla="val 145170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15586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EB4CB1-255E-8323-6052-ED58CB33AD95}"/>
              </a:ext>
            </a:extLst>
          </p:cNvPr>
          <p:cNvPicPr>
            <a:picLocks noChangeAspect="1"/>
          </p:cNvPicPr>
          <p:nvPr/>
        </p:nvPicPr>
        <p:blipFill>
          <a:blip r:embed="rId3"/>
          <a:stretch>
            <a:fillRect/>
          </a:stretch>
        </p:blipFill>
        <p:spPr>
          <a:xfrm>
            <a:off x="1545373" y="1111972"/>
            <a:ext cx="8697951" cy="4861993"/>
          </a:xfrm>
          <a:prstGeom prst="rect">
            <a:avLst/>
          </a:prstGeom>
        </p:spPr>
      </p:pic>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r>
              <a:rPr lang="en-US" sz="3200" dirty="0"/>
              <a:t>Technical Foundations</a:t>
            </a:r>
            <a:r>
              <a:rPr lang="en-GB" dirty="0"/>
              <a:t>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sp>
        <p:nvSpPr>
          <p:cNvPr id="2" name="Chord 1">
            <a:extLst>
              <a:ext uri="{FF2B5EF4-FFF2-40B4-BE49-F238E27FC236}">
                <a16:creationId xmlns:a16="http://schemas.microsoft.com/office/drawing/2014/main" id="{256BC909-B75A-A8C9-9E33-C7406E7AB799}"/>
              </a:ext>
            </a:extLst>
          </p:cNvPr>
          <p:cNvSpPr/>
          <p:nvPr/>
        </p:nvSpPr>
        <p:spPr>
          <a:xfrm rot="13683160">
            <a:off x="1168045" y="-2491811"/>
            <a:ext cx="12310044" cy="12069558"/>
          </a:xfrm>
          <a:prstGeom prst="chord">
            <a:avLst>
              <a:gd name="adj1" fmla="val 7395291"/>
              <a:gd name="adj2" fmla="val 145170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78187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computer program&#10;&#10;Description automatically generated with medium confidence">
            <a:extLst>
              <a:ext uri="{FF2B5EF4-FFF2-40B4-BE49-F238E27FC236}">
                <a16:creationId xmlns:a16="http://schemas.microsoft.com/office/drawing/2014/main" id="{94BFF088-CD1F-F025-FB07-218463B0C416}"/>
              </a:ext>
            </a:extLst>
          </p:cNvPr>
          <p:cNvPicPr>
            <a:picLocks noGrp="1" noChangeAspect="1"/>
          </p:cNvPicPr>
          <p:nvPr>
            <p:ph idx="1"/>
          </p:nvPr>
        </p:nvPicPr>
        <p:blipFill>
          <a:blip r:embed="rId3"/>
          <a:stretch>
            <a:fillRect/>
          </a:stretch>
        </p:blipFill>
        <p:spPr>
          <a:xfrm>
            <a:off x="1715532" y="1237786"/>
            <a:ext cx="8760936" cy="4928027"/>
          </a:xfrm>
        </p:spPr>
      </p:pic>
      <p:sp>
        <p:nvSpPr>
          <p:cNvPr id="3" name="Text Placeholder 2">
            <a:extLst>
              <a:ext uri="{FF2B5EF4-FFF2-40B4-BE49-F238E27FC236}">
                <a16:creationId xmlns:a16="http://schemas.microsoft.com/office/drawing/2014/main" id="{0726500E-7912-4503-8A97-43CC72C1CE7C}"/>
              </a:ext>
            </a:extLst>
          </p:cNvPr>
          <p:cNvSpPr>
            <a:spLocks noGrp="1"/>
          </p:cNvSpPr>
          <p:nvPr>
            <p:ph type="body" sz="quarter" idx="12"/>
          </p:nvPr>
        </p:nvSpPr>
        <p:spPr/>
        <p:txBody>
          <a:bodyPr/>
          <a:lstStyle/>
          <a:p>
            <a:r>
              <a:rPr lang="en-GB" dirty="0"/>
              <a:t>Using Namespaces</a:t>
            </a:r>
          </a:p>
        </p:txBody>
      </p:sp>
      <p:sp>
        <p:nvSpPr>
          <p:cNvPr id="4" name="Title 3">
            <a:extLst>
              <a:ext uri="{FF2B5EF4-FFF2-40B4-BE49-F238E27FC236}">
                <a16:creationId xmlns:a16="http://schemas.microsoft.com/office/drawing/2014/main" id="{6465F843-E218-5219-9669-B2363D713273}"/>
              </a:ext>
            </a:extLst>
          </p:cNvPr>
          <p:cNvSpPr>
            <a:spLocks noGrp="1"/>
          </p:cNvSpPr>
          <p:nvPr>
            <p:ph type="title"/>
          </p:nvPr>
        </p:nvSpPr>
        <p:spPr/>
        <p:txBody>
          <a:bodyPr>
            <a:normAutofit fontScale="90000"/>
          </a:bodyPr>
          <a:lstStyle/>
          <a:p>
            <a:r>
              <a:rPr lang="en-US" sz="4400" dirty="0"/>
              <a:t>Technical Foundations</a:t>
            </a:r>
            <a:r>
              <a:rPr lang="en-GB" dirty="0"/>
              <a:t>	</a:t>
            </a:r>
          </a:p>
        </p:txBody>
      </p:sp>
      <p:sp>
        <p:nvSpPr>
          <p:cNvPr id="5" name="Footer Placeholder 4">
            <a:extLst>
              <a:ext uri="{FF2B5EF4-FFF2-40B4-BE49-F238E27FC236}">
                <a16:creationId xmlns:a16="http://schemas.microsoft.com/office/drawing/2014/main" id="{9025B9ED-C201-11F5-80B8-2436895E05AA}"/>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189059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DF0F0D-1ED7-60E4-A4DB-051861E3390F}"/>
              </a:ext>
            </a:extLst>
          </p:cNvPr>
          <p:cNvSpPr>
            <a:spLocks noGrp="1"/>
          </p:cNvSpPr>
          <p:nvPr>
            <p:ph type="body" sz="quarter" idx="12"/>
          </p:nvPr>
        </p:nvSpPr>
        <p:spPr/>
        <p:txBody>
          <a:bodyPr/>
          <a:lstStyle/>
          <a:p>
            <a:r>
              <a:rPr lang="en-GB" dirty="0"/>
              <a:t>Digital Twin Overview</a:t>
            </a:r>
          </a:p>
        </p:txBody>
      </p:sp>
      <p:sp>
        <p:nvSpPr>
          <p:cNvPr id="4" name="Title 3">
            <a:extLst>
              <a:ext uri="{FF2B5EF4-FFF2-40B4-BE49-F238E27FC236}">
                <a16:creationId xmlns:a16="http://schemas.microsoft.com/office/drawing/2014/main" id="{46A504E6-38B0-C395-E093-1260C9235D48}"/>
              </a:ext>
            </a:extLst>
          </p:cNvPr>
          <p:cNvSpPr>
            <a:spLocks noGrp="1"/>
          </p:cNvSpPr>
          <p:nvPr>
            <p:ph type="title"/>
          </p:nvPr>
        </p:nvSpPr>
        <p:spPr/>
        <p:txBody>
          <a:bodyPr>
            <a:normAutofit fontScale="90000"/>
          </a:bodyPr>
          <a:lstStyle/>
          <a:p>
            <a:r>
              <a:rPr lang="en-US" sz="3200" dirty="0"/>
              <a:t>State of Art</a:t>
            </a:r>
            <a:endParaRPr lang="en-GB" dirty="0"/>
          </a:p>
        </p:txBody>
      </p:sp>
      <p:sp>
        <p:nvSpPr>
          <p:cNvPr id="5" name="Footer Placeholder 4">
            <a:extLst>
              <a:ext uri="{FF2B5EF4-FFF2-40B4-BE49-F238E27FC236}">
                <a16:creationId xmlns:a16="http://schemas.microsoft.com/office/drawing/2014/main" id="{AB01B998-A3CA-57A7-D45A-706DD29FDD5D}"/>
              </a:ext>
            </a:extLst>
          </p:cNvPr>
          <p:cNvSpPr>
            <a:spLocks noGrp="1"/>
          </p:cNvSpPr>
          <p:nvPr>
            <p:ph type="ftr" sz="quarter" idx="3"/>
          </p:nvPr>
        </p:nvSpPr>
        <p:spPr/>
        <p:txBody>
          <a:bodyPr/>
          <a:lstStyle/>
          <a:p>
            <a:r>
              <a:rPr lang="de-DE"/>
              <a:t>Technische Hochschule Ulm | Ahmed Ibrahim Almohamed</a:t>
            </a:r>
            <a:endParaRPr lang="de-DE" dirty="0"/>
          </a:p>
        </p:txBody>
      </p:sp>
      <p:pic>
        <p:nvPicPr>
          <p:cNvPr id="10" name="Picture 9" descr="A diagram of a diagram&#10;&#10;Description automatically generated">
            <a:extLst>
              <a:ext uri="{FF2B5EF4-FFF2-40B4-BE49-F238E27FC236}">
                <a16:creationId xmlns:a16="http://schemas.microsoft.com/office/drawing/2014/main" id="{CA6E360C-A0D9-47E1-D881-78B19BA5486A}"/>
              </a:ext>
            </a:extLst>
          </p:cNvPr>
          <p:cNvPicPr>
            <a:picLocks noChangeAspect="1"/>
          </p:cNvPicPr>
          <p:nvPr/>
        </p:nvPicPr>
        <p:blipFill>
          <a:blip r:embed="rId3"/>
          <a:stretch>
            <a:fillRect/>
          </a:stretch>
        </p:blipFill>
        <p:spPr>
          <a:xfrm>
            <a:off x="1270112" y="2062975"/>
            <a:ext cx="9651776" cy="3677659"/>
          </a:xfrm>
          <a:prstGeom prst="rect">
            <a:avLst/>
          </a:prstGeom>
        </p:spPr>
      </p:pic>
      <p:sp>
        <p:nvSpPr>
          <p:cNvPr id="2" name="Oval 1">
            <a:extLst>
              <a:ext uri="{FF2B5EF4-FFF2-40B4-BE49-F238E27FC236}">
                <a16:creationId xmlns:a16="http://schemas.microsoft.com/office/drawing/2014/main" id="{C848135A-A670-93B2-F155-8C96F2F13B3A}"/>
              </a:ext>
            </a:extLst>
          </p:cNvPr>
          <p:cNvSpPr/>
          <p:nvPr/>
        </p:nvSpPr>
        <p:spPr>
          <a:xfrm>
            <a:off x="702528" y="1738700"/>
            <a:ext cx="4114800" cy="4114906"/>
          </a:xfrm>
          <a:prstGeom prst="ellipse">
            <a:avLst/>
          </a:prstGeom>
          <a:noFill/>
          <a:ln w="476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6" name="TextBox 5">
            <a:extLst>
              <a:ext uri="{FF2B5EF4-FFF2-40B4-BE49-F238E27FC236}">
                <a16:creationId xmlns:a16="http://schemas.microsoft.com/office/drawing/2014/main" id="{D3358A79-C1DE-404A-B6F8-74658C62073F}"/>
              </a:ext>
            </a:extLst>
          </p:cNvPr>
          <p:cNvSpPr txBox="1"/>
          <p:nvPr/>
        </p:nvSpPr>
        <p:spPr>
          <a:xfrm>
            <a:off x="3936380" y="1315844"/>
            <a:ext cx="1895708" cy="523220"/>
          </a:xfrm>
          <a:prstGeom prst="rect">
            <a:avLst/>
          </a:prstGeom>
          <a:noFill/>
        </p:spPr>
        <p:txBody>
          <a:bodyPr wrap="square" rtlCol="0">
            <a:spAutoFit/>
          </a:bodyPr>
          <a:lstStyle/>
          <a:p>
            <a:r>
              <a:rPr lang="en-GB" sz="2800" dirty="0">
                <a:solidFill>
                  <a:schemeClr val="accent6"/>
                </a:solidFill>
              </a:rPr>
              <a:t>DONE</a:t>
            </a:r>
          </a:p>
        </p:txBody>
      </p:sp>
    </p:spTree>
    <p:extLst>
      <p:ext uri="{BB962C8B-B14F-4D97-AF65-F5344CB8AC3E}">
        <p14:creationId xmlns:p14="http://schemas.microsoft.com/office/powerpoint/2010/main" val="10938648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DF0F0D-1ED7-60E4-A4DB-051861E3390F}"/>
              </a:ext>
            </a:extLst>
          </p:cNvPr>
          <p:cNvSpPr>
            <a:spLocks noGrp="1"/>
          </p:cNvSpPr>
          <p:nvPr>
            <p:ph type="body" sz="quarter" idx="12"/>
          </p:nvPr>
        </p:nvSpPr>
        <p:spPr/>
        <p:txBody>
          <a:bodyPr/>
          <a:lstStyle/>
          <a:p>
            <a:r>
              <a:rPr lang="en-GB" dirty="0"/>
              <a:t>Digital Twin Overview</a:t>
            </a:r>
          </a:p>
        </p:txBody>
      </p:sp>
      <p:sp>
        <p:nvSpPr>
          <p:cNvPr id="4" name="Title 3">
            <a:extLst>
              <a:ext uri="{FF2B5EF4-FFF2-40B4-BE49-F238E27FC236}">
                <a16:creationId xmlns:a16="http://schemas.microsoft.com/office/drawing/2014/main" id="{46A504E6-38B0-C395-E093-1260C9235D48}"/>
              </a:ext>
            </a:extLst>
          </p:cNvPr>
          <p:cNvSpPr>
            <a:spLocks noGrp="1"/>
          </p:cNvSpPr>
          <p:nvPr>
            <p:ph type="title"/>
          </p:nvPr>
        </p:nvSpPr>
        <p:spPr/>
        <p:txBody>
          <a:bodyPr>
            <a:normAutofit fontScale="90000"/>
          </a:bodyPr>
          <a:lstStyle/>
          <a:p>
            <a:r>
              <a:rPr lang="en-US" sz="3200" dirty="0"/>
              <a:t>State of Art</a:t>
            </a:r>
            <a:endParaRPr lang="en-GB" dirty="0"/>
          </a:p>
        </p:txBody>
      </p:sp>
      <p:sp>
        <p:nvSpPr>
          <p:cNvPr id="5" name="Footer Placeholder 4">
            <a:extLst>
              <a:ext uri="{FF2B5EF4-FFF2-40B4-BE49-F238E27FC236}">
                <a16:creationId xmlns:a16="http://schemas.microsoft.com/office/drawing/2014/main" id="{AB01B998-A3CA-57A7-D45A-706DD29FDD5D}"/>
              </a:ext>
            </a:extLst>
          </p:cNvPr>
          <p:cNvSpPr>
            <a:spLocks noGrp="1"/>
          </p:cNvSpPr>
          <p:nvPr>
            <p:ph type="ftr" sz="quarter" idx="3"/>
          </p:nvPr>
        </p:nvSpPr>
        <p:spPr/>
        <p:txBody>
          <a:bodyPr/>
          <a:lstStyle/>
          <a:p>
            <a:r>
              <a:rPr lang="de-DE"/>
              <a:t>Technische Hochschule Ulm | Ahmed Ibrahim Almohamed</a:t>
            </a:r>
            <a:endParaRPr lang="de-DE" dirty="0"/>
          </a:p>
        </p:txBody>
      </p:sp>
      <p:pic>
        <p:nvPicPr>
          <p:cNvPr id="10" name="Picture 9" descr="A diagram of a diagram&#10;&#10;Description automatically generated">
            <a:extLst>
              <a:ext uri="{FF2B5EF4-FFF2-40B4-BE49-F238E27FC236}">
                <a16:creationId xmlns:a16="http://schemas.microsoft.com/office/drawing/2014/main" id="{CA6E360C-A0D9-47E1-D881-78B19BA5486A}"/>
              </a:ext>
            </a:extLst>
          </p:cNvPr>
          <p:cNvPicPr>
            <a:picLocks noChangeAspect="1"/>
          </p:cNvPicPr>
          <p:nvPr/>
        </p:nvPicPr>
        <p:blipFill>
          <a:blip r:embed="rId3"/>
          <a:stretch>
            <a:fillRect/>
          </a:stretch>
        </p:blipFill>
        <p:spPr>
          <a:xfrm>
            <a:off x="1270112" y="2062975"/>
            <a:ext cx="9651776" cy="3677659"/>
          </a:xfrm>
          <a:prstGeom prst="rect">
            <a:avLst/>
          </a:prstGeom>
        </p:spPr>
      </p:pic>
      <p:sp>
        <p:nvSpPr>
          <p:cNvPr id="2" name="Oval 1">
            <a:extLst>
              <a:ext uri="{FF2B5EF4-FFF2-40B4-BE49-F238E27FC236}">
                <a16:creationId xmlns:a16="http://schemas.microsoft.com/office/drawing/2014/main" id="{C848135A-A670-93B2-F155-8C96F2F13B3A}"/>
              </a:ext>
            </a:extLst>
          </p:cNvPr>
          <p:cNvSpPr/>
          <p:nvPr/>
        </p:nvSpPr>
        <p:spPr>
          <a:xfrm>
            <a:off x="4125953" y="1729281"/>
            <a:ext cx="4114800" cy="4114906"/>
          </a:xfrm>
          <a:prstGeom prst="ellipse">
            <a:avLst/>
          </a:prstGeom>
          <a:noFill/>
          <a:ln w="476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6" name="TextBox 5">
            <a:extLst>
              <a:ext uri="{FF2B5EF4-FFF2-40B4-BE49-F238E27FC236}">
                <a16:creationId xmlns:a16="http://schemas.microsoft.com/office/drawing/2014/main" id="{D3358A79-C1DE-404A-B6F8-74658C62073F}"/>
              </a:ext>
            </a:extLst>
          </p:cNvPr>
          <p:cNvSpPr txBox="1"/>
          <p:nvPr/>
        </p:nvSpPr>
        <p:spPr>
          <a:xfrm>
            <a:off x="6523463" y="1180378"/>
            <a:ext cx="1895708" cy="523220"/>
          </a:xfrm>
          <a:prstGeom prst="rect">
            <a:avLst/>
          </a:prstGeom>
          <a:noFill/>
        </p:spPr>
        <p:txBody>
          <a:bodyPr wrap="square" rtlCol="0">
            <a:spAutoFit/>
          </a:bodyPr>
          <a:lstStyle/>
          <a:p>
            <a:r>
              <a:rPr lang="en-GB" sz="2800" dirty="0">
                <a:solidFill>
                  <a:schemeClr val="accent4"/>
                </a:solidFill>
              </a:rPr>
              <a:t>DOING</a:t>
            </a:r>
          </a:p>
        </p:txBody>
      </p:sp>
    </p:spTree>
    <p:extLst>
      <p:ext uri="{BB962C8B-B14F-4D97-AF65-F5344CB8AC3E}">
        <p14:creationId xmlns:p14="http://schemas.microsoft.com/office/powerpoint/2010/main" val="39319261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DF0F0D-1ED7-60E4-A4DB-051861E3390F}"/>
              </a:ext>
            </a:extLst>
          </p:cNvPr>
          <p:cNvSpPr>
            <a:spLocks noGrp="1"/>
          </p:cNvSpPr>
          <p:nvPr>
            <p:ph type="body" sz="quarter" idx="12"/>
          </p:nvPr>
        </p:nvSpPr>
        <p:spPr/>
        <p:txBody>
          <a:bodyPr/>
          <a:lstStyle/>
          <a:p>
            <a:r>
              <a:rPr lang="en-GB" dirty="0"/>
              <a:t>Digital Twin Overview</a:t>
            </a:r>
          </a:p>
        </p:txBody>
      </p:sp>
      <p:sp>
        <p:nvSpPr>
          <p:cNvPr id="4" name="Title 3">
            <a:extLst>
              <a:ext uri="{FF2B5EF4-FFF2-40B4-BE49-F238E27FC236}">
                <a16:creationId xmlns:a16="http://schemas.microsoft.com/office/drawing/2014/main" id="{46A504E6-38B0-C395-E093-1260C9235D48}"/>
              </a:ext>
            </a:extLst>
          </p:cNvPr>
          <p:cNvSpPr>
            <a:spLocks noGrp="1"/>
          </p:cNvSpPr>
          <p:nvPr>
            <p:ph type="title"/>
          </p:nvPr>
        </p:nvSpPr>
        <p:spPr/>
        <p:txBody>
          <a:bodyPr>
            <a:normAutofit fontScale="90000"/>
          </a:bodyPr>
          <a:lstStyle/>
          <a:p>
            <a:r>
              <a:rPr lang="en-US" sz="3200" dirty="0"/>
              <a:t>State of Art</a:t>
            </a:r>
            <a:endParaRPr lang="en-GB" dirty="0"/>
          </a:p>
        </p:txBody>
      </p:sp>
      <p:sp>
        <p:nvSpPr>
          <p:cNvPr id="5" name="Footer Placeholder 4">
            <a:extLst>
              <a:ext uri="{FF2B5EF4-FFF2-40B4-BE49-F238E27FC236}">
                <a16:creationId xmlns:a16="http://schemas.microsoft.com/office/drawing/2014/main" id="{AB01B998-A3CA-57A7-D45A-706DD29FDD5D}"/>
              </a:ext>
            </a:extLst>
          </p:cNvPr>
          <p:cNvSpPr>
            <a:spLocks noGrp="1"/>
          </p:cNvSpPr>
          <p:nvPr>
            <p:ph type="ftr" sz="quarter" idx="3"/>
          </p:nvPr>
        </p:nvSpPr>
        <p:spPr/>
        <p:txBody>
          <a:bodyPr/>
          <a:lstStyle/>
          <a:p>
            <a:r>
              <a:rPr lang="de-DE"/>
              <a:t>Technische Hochschule Ulm | Ahmed Ibrahim Almohamed</a:t>
            </a:r>
            <a:endParaRPr lang="de-DE" dirty="0"/>
          </a:p>
        </p:txBody>
      </p:sp>
      <p:pic>
        <p:nvPicPr>
          <p:cNvPr id="10" name="Picture 9" descr="A diagram of a diagram&#10;&#10;Description automatically generated">
            <a:extLst>
              <a:ext uri="{FF2B5EF4-FFF2-40B4-BE49-F238E27FC236}">
                <a16:creationId xmlns:a16="http://schemas.microsoft.com/office/drawing/2014/main" id="{CA6E360C-A0D9-47E1-D881-78B19BA5486A}"/>
              </a:ext>
            </a:extLst>
          </p:cNvPr>
          <p:cNvPicPr>
            <a:picLocks noChangeAspect="1"/>
          </p:cNvPicPr>
          <p:nvPr/>
        </p:nvPicPr>
        <p:blipFill>
          <a:blip r:embed="rId3"/>
          <a:stretch>
            <a:fillRect/>
          </a:stretch>
        </p:blipFill>
        <p:spPr>
          <a:xfrm>
            <a:off x="1270112" y="2062975"/>
            <a:ext cx="9651776" cy="3677659"/>
          </a:xfrm>
          <a:prstGeom prst="rect">
            <a:avLst/>
          </a:prstGeom>
        </p:spPr>
      </p:pic>
      <p:sp>
        <p:nvSpPr>
          <p:cNvPr id="2" name="Oval 1">
            <a:extLst>
              <a:ext uri="{FF2B5EF4-FFF2-40B4-BE49-F238E27FC236}">
                <a16:creationId xmlns:a16="http://schemas.microsoft.com/office/drawing/2014/main" id="{C848135A-A670-93B2-F155-8C96F2F13B3A}"/>
              </a:ext>
            </a:extLst>
          </p:cNvPr>
          <p:cNvSpPr/>
          <p:nvPr/>
        </p:nvSpPr>
        <p:spPr>
          <a:xfrm>
            <a:off x="7561265" y="1773508"/>
            <a:ext cx="4114800" cy="4114906"/>
          </a:xfrm>
          <a:prstGeom prst="ellipse">
            <a:avLst/>
          </a:prstGeom>
          <a:noFill/>
          <a:ln w="476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6" name="TextBox 5">
            <a:extLst>
              <a:ext uri="{FF2B5EF4-FFF2-40B4-BE49-F238E27FC236}">
                <a16:creationId xmlns:a16="http://schemas.microsoft.com/office/drawing/2014/main" id="{D3358A79-C1DE-404A-B6F8-74658C62073F}"/>
              </a:ext>
            </a:extLst>
          </p:cNvPr>
          <p:cNvSpPr txBox="1"/>
          <p:nvPr/>
        </p:nvSpPr>
        <p:spPr>
          <a:xfrm>
            <a:off x="8357840" y="901002"/>
            <a:ext cx="3318220" cy="954107"/>
          </a:xfrm>
          <a:prstGeom prst="rect">
            <a:avLst/>
          </a:prstGeom>
          <a:noFill/>
        </p:spPr>
        <p:txBody>
          <a:bodyPr wrap="square" rtlCol="0">
            <a:spAutoFit/>
          </a:bodyPr>
          <a:lstStyle/>
          <a:p>
            <a:r>
              <a:rPr lang="en-GB" sz="2800" dirty="0">
                <a:solidFill>
                  <a:schemeClr val="accent1"/>
                </a:solidFill>
              </a:rPr>
              <a:t>TBD planned to DONE on 31.10</a:t>
            </a:r>
          </a:p>
        </p:txBody>
      </p:sp>
    </p:spTree>
    <p:extLst>
      <p:ext uri="{BB962C8B-B14F-4D97-AF65-F5344CB8AC3E}">
        <p14:creationId xmlns:p14="http://schemas.microsoft.com/office/powerpoint/2010/main" val="4113846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F944-ED7F-C3A0-FA05-353E63ECF8E2}"/>
              </a:ext>
            </a:extLst>
          </p:cNvPr>
          <p:cNvSpPr>
            <a:spLocks noGrp="1"/>
          </p:cNvSpPr>
          <p:nvPr>
            <p:ph type="title"/>
          </p:nvPr>
        </p:nvSpPr>
        <p:spPr/>
        <p:txBody>
          <a:bodyPr>
            <a:normAutofit fontScale="90000"/>
          </a:bodyPr>
          <a:lstStyle/>
          <a:p>
            <a:r>
              <a:rPr lang="en-US" sz="4400" dirty="0"/>
              <a:t>State of Art</a:t>
            </a:r>
            <a:endParaRPr lang="en-GB" dirty="0"/>
          </a:p>
        </p:txBody>
      </p:sp>
      <p:sp>
        <p:nvSpPr>
          <p:cNvPr id="3" name="Text Placeholder 2">
            <a:extLst>
              <a:ext uri="{FF2B5EF4-FFF2-40B4-BE49-F238E27FC236}">
                <a16:creationId xmlns:a16="http://schemas.microsoft.com/office/drawing/2014/main" id="{39C6F206-498F-BB74-8730-D73AC72701BC}"/>
              </a:ext>
            </a:extLst>
          </p:cNvPr>
          <p:cNvSpPr>
            <a:spLocks noGrp="1"/>
          </p:cNvSpPr>
          <p:nvPr>
            <p:ph type="body" sz="quarter" idx="13"/>
          </p:nvPr>
        </p:nvSpPr>
        <p:spPr/>
        <p:txBody>
          <a:bodyPr>
            <a:normAutofit/>
          </a:bodyPr>
          <a:lstStyle/>
          <a:p>
            <a:r>
              <a:rPr lang="en-GB" sz="2400" dirty="0"/>
              <a:t>New system Roadmap</a:t>
            </a:r>
          </a:p>
        </p:txBody>
      </p:sp>
      <p:sp>
        <p:nvSpPr>
          <p:cNvPr id="4" name="Footer Placeholder 3">
            <a:extLst>
              <a:ext uri="{FF2B5EF4-FFF2-40B4-BE49-F238E27FC236}">
                <a16:creationId xmlns:a16="http://schemas.microsoft.com/office/drawing/2014/main" id="{8D6F9BBA-5CC4-05F5-E90B-DAB3D41A685F}"/>
              </a:ext>
            </a:extLst>
          </p:cNvPr>
          <p:cNvSpPr>
            <a:spLocks noGrp="1"/>
          </p:cNvSpPr>
          <p:nvPr>
            <p:ph type="ftr" sz="quarter" idx="3"/>
          </p:nvPr>
        </p:nvSpPr>
        <p:spPr/>
        <p:txBody>
          <a:bodyPr/>
          <a:lstStyle/>
          <a:p>
            <a:r>
              <a:rPr lang="de-DE"/>
              <a:t>Technische Hochschule Ulm | Ahmed Ibrahim Almohamed</a:t>
            </a:r>
            <a:endParaRPr lang="de-DE" dirty="0"/>
          </a:p>
        </p:txBody>
      </p:sp>
      <p:graphicFrame>
        <p:nvGraphicFramePr>
          <p:cNvPr id="74" name="Diagram 73">
            <a:extLst>
              <a:ext uri="{FF2B5EF4-FFF2-40B4-BE49-F238E27FC236}">
                <a16:creationId xmlns:a16="http://schemas.microsoft.com/office/drawing/2014/main" id="{7930625D-E836-DCE3-EF66-28C54C004F4C}"/>
              </a:ext>
            </a:extLst>
          </p:cNvPr>
          <p:cNvGraphicFramePr/>
          <p:nvPr/>
        </p:nvGraphicFramePr>
        <p:xfrm>
          <a:off x="477286" y="1004394"/>
          <a:ext cx="11237428" cy="5133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306486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F944-ED7F-C3A0-FA05-353E63ECF8E2}"/>
              </a:ext>
            </a:extLst>
          </p:cNvPr>
          <p:cNvSpPr>
            <a:spLocks noGrp="1"/>
          </p:cNvSpPr>
          <p:nvPr>
            <p:ph type="title"/>
          </p:nvPr>
        </p:nvSpPr>
        <p:spPr/>
        <p:txBody>
          <a:bodyPr>
            <a:normAutofit fontScale="90000"/>
          </a:bodyPr>
          <a:lstStyle/>
          <a:p>
            <a:r>
              <a:rPr lang="en-GB" dirty="0"/>
              <a:t>Roadmap</a:t>
            </a:r>
          </a:p>
        </p:txBody>
      </p:sp>
      <p:graphicFrame>
        <p:nvGraphicFramePr>
          <p:cNvPr id="10" name="Diagram 9">
            <a:extLst>
              <a:ext uri="{FF2B5EF4-FFF2-40B4-BE49-F238E27FC236}">
                <a16:creationId xmlns:a16="http://schemas.microsoft.com/office/drawing/2014/main" id="{0B0B0B32-21CC-EC65-FEC7-1D9E19AC4A37}"/>
              </a:ext>
            </a:extLst>
          </p:cNvPr>
          <p:cNvGraphicFramePr/>
          <p:nvPr/>
        </p:nvGraphicFramePr>
        <p:xfrm>
          <a:off x="477286" y="1004394"/>
          <a:ext cx="11237428" cy="5133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ircle: Hollow 5">
            <a:extLst>
              <a:ext uri="{FF2B5EF4-FFF2-40B4-BE49-F238E27FC236}">
                <a16:creationId xmlns:a16="http://schemas.microsoft.com/office/drawing/2014/main" id="{AF9628B3-3AB2-9C89-A036-AE5972174291}"/>
              </a:ext>
            </a:extLst>
          </p:cNvPr>
          <p:cNvSpPr/>
          <p:nvPr/>
        </p:nvSpPr>
        <p:spPr>
          <a:xfrm>
            <a:off x="-16814800" y="-14372771"/>
            <a:ext cx="36271200" cy="36271200"/>
          </a:xfrm>
          <a:prstGeom prst="donut">
            <a:avLst>
              <a:gd name="adj" fmla="val 46453"/>
            </a:avLst>
          </a:prstGeom>
          <a:solidFill>
            <a:schemeClr val="accent1">
              <a:alpha val="8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Footer Placeholder 3">
            <a:extLst>
              <a:ext uri="{FF2B5EF4-FFF2-40B4-BE49-F238E27FC236}">
                <a16:creationId xmlns:a16="http://schemas.microsoft.com/office/drawing/2014/main" id="{8D6F9BBA-5CC4-05F5-E90B-DAB3D41A685F}"/>
              </a:ext>
            </a:extLst>
          </p:cNvPr>
          <p:cNvSpPr>
            <a:spLocks noGrp="1"/>
          </p:cNvSpPr>
          <p:nvPr>
            <p:ph type="ftr" sz="quarter" idx="3"/>
          </p:nvPr>
        </p:nvSpPr>
        <p:spPr/>
        <p:txBody>
          <a:bodyPr/>
          <a:lstStyle/>
          <a:p>
            <a:r>
              <a:rPr lang="de-DE" dirty="0"/>
              <a:t>Technische Hochschule Ulm | Ahmed Ibrahim Almohamed</a:t>
            </a:r>
          </a:p>
        </p:txBody>
      </p:sp>
      <p:sp>
        <p:nvSpPr>
          <p:cNvPr id="9" name="TextBox 8">
            <a:extLst>
              <a:ext uri="{FF2B5EF4-FFF2-40B4-BE49-F238E27FC236}">
                <a16:creationId xmlns:a16="http://schemas.microsoft.com/office/drawing/2014/main" id="{C8FDB49D-B7C1-B24F-3430-8D15B4219CE5}"/>
              </a:ext>
            </a:extLst>
          </p:cNvPr>
          <p:cNvSpPr txBox="1"/>
          <p:nvPr/>
        </p:nvSpPr>
        <p:spPr>
          <a:xfrm>
            <a:off x="2381629" y="938375"/>
            <a:ext cx="4615543" cy="2862322"/>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chemeClr val="bg1"/>
                </a:solidFill>
              </a:rPr>
              <a:t>Ubuntu Dual Boot</a:t>
            </a:r>
          </a:p>
          <a:p>
            <a:pPr marL="285750" indent="-285750">
              <a:buFont typeface="Arial" panose="020B0604020202020204" pitchFamily="34" charset="0"/>
              <a:buChar char="•"/>
            </a:pPr>
            <a:r>
              <a:rPr lang="en-GB" b="1" dirty="0">
                <a:solidFill>
                  <a:schemeClr val="bg1"/>
                </a:solidFill>
              </a:rPr>
              <a:t>Created a Shell script to Automate the ROS2 build</a:t>
            </a:r>
          </a:p>
          <a:p>
            <a:pPr marL="285750" indent="-285750">
              <a:buFont typeface="Arial" panose="020B0604020202020204" pitchFamily="34" charset="0"/>
              <a:buChar char="•"/>
            </a:pPr>
            <a:r>
              <a:rPr lang="en-GB" b="1" dirty="0">
                <a:solidFill>
                  <a:schemeClr val="bg1"/>
                </a:solidFill>
              </a:rPr>
              <a:t>Enabled HMI mirroring with the lab’s PC  (both OS)</a:t>
            </a:r>
          </a:p>
          <a:p>
            <a:pPr marL="285750" indent="-285750">
              <a:buFont typeface="Arial" panose="020B0604020202020204" pitchFamily="34" charset="0"/>
              <a:buChar char="•"/>
            </a:pPr>
            <a:r>
              <a:rPr lang="en-GB" b="1" dirty="0">
                <a:solidFill>
                  <a:schemeClr val="bg1"/>
                </a:solidFill>
              </a:rPr>
              <a:t>Enabled a shared driver between the Robot and the lab’s PC</a:t>
            </a:r>
          </a:p>
          <a:p>
            <a:pPr marL="285750" indent="-285750">
              <a:buFont typeface="Arial" panose="020B0604020202020204" pitchFamily="34" charset="0"/>
              <a:buChar char="•"/>
            </a:pPr>
            <a:r>
              <a:rPr lang="en-GB" b="1" dirty="0">
                <a:solidFill>
                  <a:schemeClr val="bg1"/>
                </a:solidFill>
              </a:rPr>
              <a:t>Installed the </a:t>
            </a:r>
            <a:r>
              <a:rPr lang="en-GB" b="1" dirty="0" err="1">
                <a:solidFill>
                  <a:schemeClr val="bg1"/>
                </a:solidFill>
              </a:rPr>
              <a:t>KukaVarProxyServer</a:t>
            </a:r>
            <a:r>
              <a:rPr lang="en-GB" b="1" dirty="0">
                <a:solidFill>
                  <a:schemeClr val="bg1"/>
                </a:solidFill>
              </a:rPr>
              <a:t> on the robot </a:t>
            </a:r>
          </a:p>
          <a:p>
            <a:pPr marL="285750" indent="-285750">
              <a:buFont typeface="Arial" panose="020B0604020202020204" pitchFamily="34" charset="0"/>
              <a:buChar char="•"/>
            </a:pPr>
            <a:endParaRPr lang="en-GB" b="1" dirty="0">
              <a:solidFill>
                <a:schemeClr val="bg1"/>
              </a:solidFill>
            </a:endParaRPr>
          </a:p>
        </p:txBody>
      </p:sp>
      <p:pic>
        <p:nvPicPr>
          <p:cNvPr id="13" name="Picture 12" descr="A diagram of a computer server&#10;&#10;Description automatically generated with medium confidence">
            <a:extLst>
              <a:ext uri="{FF2B5EF4-FFF2-40B4-BE49-F238E27FC236}">
                <a16:creationId xmlns:a16="http://schemas.microsoft.com/office/drawing/2014/main" id="{18FC39F5-01B2-E037-9EE5-3E622331E1CD}"/>
              </a:ext>
            </a:extLst>
          </p:cNvPr>
          <p:cNvPicPr>
            <a:picLocks noChangeAspect="1"/>
          </p:cNvPicPr>
          <p:nvPr/>
        </p:nvPicPr>
        <p:blipFill>
          <a:blip r:embed="rId8"/>
          <a:stretch>
            <a:fillRect/>
          </a:stretch>
        </p:blipFill>
        <p:spPr>
          <a:xfrm>
            <a:off x="7106845" y="1101776"/>
            <a:ext cx="4798082" cy="2698921"/>
          </a:xfrm>
          <a:prstGeom prst="rect">
            <a:avLst/>
          </a:prstGeom>
        </p:spPr>
      </p:pic>
    </p:spTree>
    <p:extLst>
      <p:ext uri="{BB962C8B-B14F-4D97-AF65-F5344CB8AC3E}">
        <p14:creationId xmlns:p14="http://schemas.microsoft.com/office/powerpoint/2010/main" val="1448208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F944-ED7F-C3A0-FA05-353E63ECF8E2}"/>
              </a:ext>
            </a:extLst>
          </p:cNvPr>
          <p:cNvSpPr>
            <a:spLocks noGrp="1"/>
          </p:cNvSpPr>
          <p:nvPr>
            <p:ph type="title"/>
          </p:nvPr>
        </p:nvSpPr>
        <p:spPr/>
        <p:txBody>
          <a:bodyPr>
            <a:normAutofit fontScale="90000"/>
          </a:bodyPr>
          <a:lstStyle/>
          <a:p>
            <a:r>
              <a:rPr lang="en-GB" dirty="0"/>
              <a:t>Roadmap</a:t>
            </a:r>
          </a:p>
        </p:txBody>
      </p:sp>
      <p:graphicFrame>
        <p:nvGraphicFramePr>
          <p:cNvPr id="5" name="Diagram 4">
            <a:extLst>
              <a:ext uri="{FF2B5EF4-FFF2-40B4-BE49-F238E27FC236}">
                <a16:creationId xmlns:a16="http://schemas.microsoft.com/office/drawing/2014/main" id="{6F10D807-EBBE-0C5E-27E3-4725213C2D82}"/>
              </a:ext>
            </a:extLst>
          </p:cNvPr>
          <p:cNvGraphicFramePr/>
          <p:nvPr/>
        </p:nvGraphicFramePr>
        <p:xfrm>
          <a:off x="477286" y="1004394"/>
          <a:ext cx="11237428" cy="5133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ircle: Hollow 5">
            <a:extLst>
              <a:ext uri="{FF2B5EF4-FFF2-40B4-BE49-F238E27FC236}">
                <a16:creationId xmlns:a16="http://schemas.microsoft.com/office/drawing/2014/main" id="{AF9628B3-3AB2-9C89-A036-AE5972174291}"/>
              </a:ext>
            </a:extLst>
          </p:cNvPr>
          <p:cNvSpPr/>
          <p:nvPr/>
        </p:nvSpPr>
        <p:spPr>
          <a:xfrm>
            <a:off x="-14795500" y="-14429921"/>
            <a:ext cx="36271200" cy="36271200"/>
          </a:xfrm>
          <a:prstGeom prst="donut">
            <a:avLst>
              <a:gd name="adj" fmla="val 46526"/>
            </a:avLst>
          </a:prstGeom>
          <a:solidFill>
            <a:schemeClr val="accent1">
              <a:alpha val="8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Footer Placeholder 3">
            <a:extLst>
              <a:ext uri="{FF2B5EF4-FFF2-40B4-BE49-F238E27FC236}">
                <a16:creationId xmlns:a16="http://schemas.microsoft.com/office/drawing/2014/main" id="{8D6F9BBA-5CC4-05F5-E90B-DAB3D41A685F}"/>
              </a:ext>
            </a:extLst>
          </p:cNvPr>
          <p:cNvSpPr>
            <a:spLocks noGrp="1"/>
          </p:cNvSpPr>
          <p:nvPr>
            <p:ph type="ftr" sz="quarter" idx="3"/>
          </p:nvPr>
        </p:nvSpPr>
        <p:spPr/>
        <p:txBody>
          <a:bodyPr/>
          <a:lstStyle/>
          <a:p>
            <a:r>
              <a:rPr lang="de-DE"/>
              <a:t>Technische Hochschule Ulm | Ahmed Ibrahim Almohamed</a:t>
            </a:r>
            <a:endParaRPr lang="de-DE" dirty="0"/>
          </a:p>
        </p:txBody>
      </p:sp>
      <p:sp>
        <p:nvSpPr>
          <p:cNvPr id="9" name="TextBox 8">
            <a:extLst>
              <a:ext uri="{FF2B5EF4-FFF2-40B4-BE49-F238E27FC236}">
                <a16:creationId xmlns:a16="http://schemas.microsoft.com/office/drawing/2014/main" id="{C8FDB49D-B7C1-B24F-3430-8D15B4219CE5}"/>
              </a:ext>
            </a:extLst>
          </p:cNvPr>
          <p:cNvSpPr txBox="1"/>
          <p:nvPr/>
        </p:nvSpPr>
        <p:spPr>
          <a:xfrm>
            <a:off x="4187808" y="4533858"/>
            <a:ext cx="4615543" cy="1477328"/>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chemeClr val="bg1"/>
                </a:solidFill>
              </a:rPr>
              <a:t>Added a KRL script to move the robot with help of a custom global variable.</a:t>
            </a:r>
          </a:p>
          <a:p>
            <a:pPr marL="285750" indent="-285750">
              <a:buFont typeface="Arial" panose="020B0604020202020204" pitchFamily="34" charset="0"/>
              <a:buChar char="•"/>
            </a:pPr>
            <a:r>
              <a:rPr lang="en-GB" b="1" dirty="0">
                <a:solidFill>
                  <a:schemeClr val="bg1"/>
                </a:solidFill>
              </a:rPr>
              <a:t>Created a </a:t>
            </a:r>
            <a:r>
              <a:rPr lang="en-GB" b="1" dirty="0" err="1">
                <a:solidFill>
                  <a:schemeClr val="bg1"/>
                </a:solidFill>
              </a:rPr>
              <a:t>KukaClient</a:t>
            </a:r>
            <a:r>
              <a:rPr lang="en-GB" b="1" dirty="0">
                <a:solidFill>
                  <a:schemeClr val="bg1"/>
                </a:solidFill>
              </a:rPr>
              <a:t> library in C++ to act as a client of the KukaVarProxy</a:t>
            </a:r>
          </a:p>
          <a:p>
            <a:pPr marL="285750" indent="-285750">
              <a:buFont typeface="Arial" panose="020B0604020202020204" pitchFamily="34" charset="0"/>
              <a:buChar char="•"/>
            </a:pPr>
            <a:r>
              <a:rPr lang="en-GB" b="1" dirty="0">
                <a:solidFill>
                  <a:schemeClr val="bg1"/>
                </a:solidFill>
              </a:rPr>
              <a:t>Tested the </a:t>
            </a:r>
            <a:r>
              <a:rPr lang="en-GB" b="1" dirty="0" err="1">
                <a:solidFill>
                  <a:schemeClr val="bg1"/>
                </a:solidFill>
              </a:rPr>
              <a:t>KukaClient</a:t>
            </a:r>
            <a:r>
              <a:rPr lang="en-GB" b="1" dirty="0">
                <a:solidFill>
                  <a:schemeClr val="bg1"/>
                </a:solidFill>
              </a:rPr>
              <a:t> library</a:t>
            </a:r>
          </a:p>
        </p:txBody>
      </p:sp>
      <p:pic>
        <p:nvPicPr>
          <p:cNvPr id="10" name="Picture 9" descr="A diagram of a computer server&#10;&#10;Description automatically generated with medium confidence">
            <a:extLst>
              <a:ext uri="{FF2B5EF4-FFF2-40B4-BE49-F238E27FC236}">
                <a16:creationId xmlns:a16="http://schemas.microsoft.com/office/drawing/2014/main" id="{35502E03-697A-2E59-C725-C620D7C553F9}"/>
              </a:ext>
            </a:extLst>
          </p:cNvPr>
          <p:cNvPicPr>
            <a:picLocks noChangeAspect="1"/>
          </p:cNvPicPr>
          <p:nvPr/>
        </p:nvPicPr>
        <p:blipFill>
          <a:blip r:embed="rId8"/>
          <a:stretch>
            <a:fillRect/>
          </a:stretch>
        </p:blipFill>
        <p:spPr>
          <a:xfrm>
            <a:off x="6877496" y="872442"/>
            <a:ext cx="4798082" cy="2698921"/>
          </a:xfrm>
          <a:prstGeom prst="rect">
            <a:avLst/>
          </a:prstGeom>
        </p:spPr>
      </p:pic>
      <p:sp>
        <p:nvSpPr>
          <p:cNvPr id="11" name="Oval 10">
            <a:extLst>
              <a:ext uri="{FF2B5EF4-FFF2-40B4-BE49-F238E27FC236}">
                <a16:creationId xmlns:a16="http://schemas.microsoft.com/office/drawing/2014/main" id="{01284C43-4EC7-1AF3-8CF9-03840DB51EFB}"/>
              </a:ext>
            </a:extLst>
          </p:cNvPr>
          <p:cNvSpPr/>
          <p:nvPr/>
        </p:nvSpPr>
        <p:spPr>
          <a:xfrm>
            <a:off x="7601396" y="3275268"/>
            <a:ext cx="3688904" cy="307463"/>
          </a:xfrm>
          <a:prstGeom prst="ellipse">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2848545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F944-ED7F-C3A0-FA05-353E63ECF8E2}"/>
              </a:ext>
            </a:extLst>
          </p:cNvPr>
          <p:cNvSpPr>
            <a:spLocks noGrp="1"/>
          </p:cNvSpPr>
          <p:nvPr>
            <p:ph type="title"/>
          </p:nvPr>
        </p:nvSpPr>
        <p:spPr/>
        <p:txBody>
          <a:bodyPr>
            <a:normAutofit fontScale="90000"/>
          </a:bodyPr>
          <a:lstStyle/>
          <a:p>
            <a:r>
              <a:rPr lang="en-GB" dirty="0"/>
              <a:t>Roadmap</a:t>
            </a:r>
          </a:p>
        </p:txBody>
      </p:sp>
      <p:graphicFrame>
        <p:nvGraphicFramePr>
          <p:cNvPr id="5" name="Diagram 4">
            <a:extLst>
              <a:ext uri="{FF2B5EF4-FFF2-40B4-BE49-F238E27FC236}">
                <a16:creationId xmlns:a16="http://schemas.microsoft.com/office/drawing/2014/main" id="{63C8140D-C65C-98BF-FDE8-2AD2624F1835}"/>
              </a:ext>
            </a:extLst>
          </p:cNvPr>
          <p:cNvGraphicFramePr/>
          <p:nvPr/>
        </p:nvGraphicFramePr>
        <p:xfrm>
          <a:off x="477286" y="1004394"/>
          <a:ext cx="11237428" cy="5133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ircle: Hollow 5">
            <a:extLst>
              <a:ext uri="{FF2B5EF4-FFF2-40B4-BE49-F238E27FC236}">
                <a16:creationId xmlns:a16="http://schemas.microsoft.com/office/drawing/2014/main" id="{AF9628B3-3AB2-9C89-A036-AE5972174291}"/>
              </a:ext>
            </a:extLst>
          </p:cNvPr>
          <p:cNvSpPr/>
          <p:nvPr/>
        </p:nvSpPr>
        <p:spPr>
          <a:xfrm>
            <a:off x="-12908643" y="-14706600"/>
            <a:ext cx="36271200" cy="36271200"/>
          </a:xfrm>
          <a:prstGeom prst="donut">
            <a:avLst>
              <a:gd name="adj" fmla="val 46525"/>
            </a:avLst>
          </a:prstGeom>
          <a:solidFill>
            <a:schemeClr val="accent1">
              <a:alpha val="8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Footer Placeholder 3">
            <a:extLst>
              <a:ext uri="{FF2B5EF4-FFF2-40B4-BE49-F238E27FC236}">
                <a16:creationId xmlns:a16="http://schemas.microsoft.com/office/drawing/2014/main" id="{8D6F9BBA-5CC4-05F5-E90B-DAB3D41A685F}"/>
              </a:ext>
            </a:extLst>
          </p:cNvPr>
          <p:cNvSpPr>
            <a:spLocks noGrp="1"/>
          </p:cNvSpPr>
          <p:nvPr>
            <p:ph type="ftr" sz="quarter" idx="3"/>
          </p:nvPr>
        </p:nvSpPr>
        <p:spPr/>
        <p:txBody>
          <a:bodyPr/>
          <a:lstStyle/>
          <a:p>
            <a:r>
              <a:rPr lang="de-DE"/>
              <a:t>Technische Hochschule Ulm | Ahmed Ibrahim Almohamed</a:t>
            </a:r>
            <a:endParaRPr lang="de-DE" dirty="0"/>
          </a:p>
        </p:txBody>
      </p:sp>
      <p:sp>
        <p:nvSpPr>
          <p:cNvPr id="9" name="TextBox 8">
            <a:extLst>
              <a:ext uri="{FF2B5EF4-FFF2-40B4-BE49-F238E27FC236}">
                <a16:creationId xmlns:a16="http://schemas.microsoft.com/office/drawing/2014/main" id="{C8FDB49D-B7C1-B24F-3430-8D15B4219CE5}"/>
              </a:ext>
            </a:extLst>
          </p:cNvPr>
          <p:cNvSpPr txBox="1"/>
          <p:nvPr/>
        </p:nvSpPr>
        <p:spPr>
          <a:xfrm>
            <a:off x="0" y="3637381"/>
            <a:ext cx="4615543" cy="2585323"/>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chemeClr val="bg1"/>
                </a:solidFill>
              </a:rPr>
              <a:t>Create a ros2 project with the  new system packages (Done)</a:t>
            </a:r>
          </a:p>
          <a:p>
            <a:pPr marL="285750" indent="-285750">
              <a:buFont typeface="Arial" panose="020B0604020202020204" pitchFamily="34" charset="0"/>
              <a:buChar char="•"/>
            </a:pPr>
            <a:r>
              <a:rPr lang="en-GB" b="1" dirty="0">
                <a:solidFill>
                  <a:schemeClr val="bg1"/>
                </a:solidFill>
              </a:rPr>
              <a:t> Implement the new system packages (Done) </a:t>
            </a:r>
          </a:p>
          <a:p>
            <a:pPr marL="285750" indent="-285750">
              <a:buFont typeface="Arial" panose="020B0604020202020204" pitchFamily="34" charset="0"/>
              <a:buChar char="•"/>
            </a:pPr>
            <a:r>
              <a:rPr lang="en-GB" b="1" dirty="0">
                <a:solidFill>
                  <a:schemeClr val="bg1"/>
                </a:solidFill>
              </a:rPr>
              <a:t>Using Gazebo Ignition (Done)</a:t>
            </a:r>
          </a:p>
          <a:p>
            <a:pPr marL="285750" indent="-285750">
              <a:buFont typeface="Arial" panose="020B0604020202020204" pitchFamily="34" charset="0"/>
              <a:buChar char="•"/>
            </a:pPr>
            <a:r>
              <a:rPr lang="en-GB" b="1" dirty="0">
                <a:solidFill>
                  <a:schemeClr val="bg1"/>
                </a:solidFill>
              </a:rPr>
              <a:t>Integrate the </a:t>
            </a:r>
            <a:r>
              <a:rPr lang="en-GB" b="1" dirty="0" err="1">
                <a:solidFill>
                  <a:schemeClr val="bg1"/>
                </a:solidFill>
              </a:rPr>
              <a:t>Tcp</a:t>
            </a:r>
            <a:r>
              <a:rPr lang="en-GB" b="1" dirty="0">
                <a:solidFill>
                  <a:schemeClr val="bg1"/>
                </a:solidFill>
              </a:rPr>
              <a:t> Client into the ROS2 (Doing)</a:t>
            </a:r>
          </a:p>
          <a:p>
            <a:pPr marL="285750" indent="-285750">
              <a:buFont typeface="Arial" panose="020B0604020202020204" pitchFamily="34" charset="0"/>
              <a:buChar char="•"/>
            </a:pPr>
            <a:r>
              <a:rPr lang="en-GB" b="1" dirty="0">
                <a:solidFill>
                  <a:schemeClr val="bg1"/>
                </a:solidFill>
              </a:rPr>
              <a:t>Sync the Real Hardware with the Simulation (TBD until 31.10)</a:t>
            </a:r>
          </a:p>
        </p:txBody>
      </p:sp>
      <p:pic>
        <p:nvPicPr>
          <p:cNvPr id="10" name="Picture 9" descr="A diagram of a computer server&#10;&#10;Description automatically generated with medium confidence">
            <a:extLst>
              <a:ext uri="{FF2B5EF4-FFF2-40B4-BE49-F238E27FC236}">
                <a16:creationId xmlns:a16="http://schemas.microsoft.com/office/drawing/2014/main" id="{4872C745-2465-473B-A3DF-936F9ADC2595}"/>
              </a:ext>
            </a:extLst>
          </p:cNvPr>
          <p:cNvPicPr>
            <a:picLocks noChangeAspect="1"/>
          </p:cNvPicPr>
          <p:nvPr/>
        </p:nvPicPr>
        <p:blipFill>
          <a:blip r:embed="rId8"/>
          <a:stretch>
            <a:fillRect/>
          </a:stretch>
        </p:blipFill>
        <p:spPr>
          <a:xfrm>
            <a:off x="6877496" y="872442"/>
            <a:ext cx="4798082" cy="2698921"/>
          </a:xfrm>
          <a:prstGeom prst="rect">
            <a:avLst/>
          </a:prstGeom>
        </p:spPr>
      </p:pic>
      <p:sp>
        <p:nvSpPr>
          <p:cNvPr id="11" name="Oval 10">
            <a:extLst>
              <a:ext uri="{FF2B5EF4-FFF2-40B4-BE49-F238E27FC236}">
                <a16:creationId xmlns:a16="http://schemas.microsoft.com/office/drawing/2014/main" id="{E1D93B9A-8EEA-734B-5916-2DBF23E6ABCC}"/>
              </a:ext>
            </a:extLst>
          </p:cNvPr>
          <p:cNvSpPr/>
          <p:nvPr/>
        </p:nvSpPr>
        <p:spPr>
          <a:xfrm>
            <a:off x="6838360" y="2047874"/>
            <a:ext cx="1972265" cy="1589507"/>
          </a:xfrm>
          <a:prstGeom prst="ellipse">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3413362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3C16C257-6330-45F5-9948-96A5A7793CA0}"/>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24689" r="24689"/>
          <a:stretch/>
        </p:blipFill>
        <p:spPr/>
      </p:pic>
      <p:sp>
        <p:nvSpPr>
          <p:cNvPr id="6" name="Inhaltsplatzhalter 5">
            <a:extLst>
              <a:ext uri="{FF2B5EF4-FFF2-40B4-BE49-F238E27FC236}">
                <a16:creationId xmlns:a16="http://schemas.microsoft.com/office/drawing/2014/main" id="{449A942B-3870-40C4-B43E-88B0F9E7A03F}"/>
              </a:ext>
            </a:extLst>
          </p:cNvPr>
          <p:cNvSpPr>
            <a:spLocks noGrp="1"/>
          </p:cNvSpPr>
          <p:nvPr>
            <p:ph type="subTitle" idx="1"/>
          </p:nvPr>
        </p:nvSpPr>
        <p:spPr/>
        <p:txBody>
          <a:bodyPr>
            <a:normAutofit/>
          </a:bodyPr>
          <a:lstStyle/>
          <a:p>
            <a:pPr marL="457200" indent="-457200">
              <a:buSzPct val="100000"/>
              <a:buFont typeface="+mj-lt"/>
              <a:buAutoNum type="arabicPeriod"/>
              <a:tabLst>
                <a:tab pos="1074738" algn="l"/>
              </a:tabLst>
            </a:pPr>
            <a:r>
              <a:rPr lang="en-US" sz="2000" dirty="0"/>
              <a:t>Technical Foundations </a:t>
            </a:r>
            <a:r>
              <a:rPr lang="en-GB" sz="3600" dirty="0"/>
              <a:t>	</a:t>
            </a:r>
            <a:endParaRPr lang="en-US" sz="2000" dirty="0"/>
          </a:p>
          <a:p>
            <a:pPr marL="457200" indent="-457200">
              <a:buSzPct val="100000"/>
              <a:buFont typeface="+mj-lt"/>
              <a:buAutoNum type="arabicPeriod"/>
              <a:tabLst>
                <a:tab pos="1074738" algn="l"/>
              </a:tabLst>
            </a:pPr>
            <a:r>
              <a:rPr lang="en-US" sz="2000" dirty="0"/>
              <a:t>State of Art</a:t>
            </a:r>
            <a:endParaRPr lang="en-GB" sz="2000" dirty="0"/>
          </a:p>
          <a:p>
            <a:pPr marL="457200" indent="-457200">
              <a:buSzPct val="100000"/>
              <a:buFont typeface="+mj-lt"/>
              <a:buAutoNum type="arabicPeriod"/>
              <a:tabLst>
                <a:tab pos="1074738" algn="l"/>
              </a:tabLst>
            </a:pPr>
            <a:r>
              <a:rPr lang="en-GB" sz="2000" dirty="0"/>
              <a:t>Demo</a:t>
            </a:r>
            <a:endParaRPr lang="en-US" sz="2000" dirty="0"/>
          </a:p>
        </p:txBody>
      </p:sp>
      <p:sp>
        <p:nvSpPr>
          <p:cNvPr id="5" name="Titel 4">
            <a:extLst>
              <a:ext uri="{FF2B5EF4-FFF2-40B4-BE49-F238E27FC236}">
                <a16:creationId xmlns:a16="http://schemas.microsoft.com/office/drawing/2014/main" id="{A1F72FCE-DDDF-44D1-9389-76FE82D13F73}"/>
              </a:ext>
            </a:extLst>
          </p:cNvPr>
          <p:cNvSpPr>
            <a:spLocks noGrp="1"/>
          </p:cNvSpPr>
          <p:nvPr>
            <p:ph type="title"/>
          </p:nvPr>
        </p:nvSpPr>
        <p:spPr/>
        <p:txBody>
          <a:bodyPr/>
          <a:lstStyle/>
          <a:p>
            <a:r>
              <a:rPr lang="de-DE" dirty="0"/>
              <a:t>Agenda</a:t>
            </a:r>
          </a:p>
        </p:txBody>
      </p:sp>
      <p:sp>
        <p:nvSpPr>
          <p:cNvPr id="4" name="Fußzeilenplatzhalter 3">
            <a:extLst>
              <a:ext uri="{FF2B5EF4-FFF2-40B4-BE49-F238E27FC236}">
                <a16:creationId xmlns:a16="http://schemas.microsoft.com/office/drawing/2014/main" id="{089E582E-0DCE-46E0-ACAD-315B0EC2CF40}"/>
              </a:ext>
            </a:extLst>
          </p:cNvPr>
          <p:cNvSpPr>
            <a:spLocks noGrp="1"/>
          </p:cNvSpPr>
          <p:nvPr>
            <p:ph type="ftr" sz="quarter" idx="3"/>
          </p:nvPr>
        </p:nvSpPr>
        <p:spPr>
          <a:xfrm>
            <a:off x="515940" y="6537723"/>
            <a:ext cx="9635733" cy="143709"/>
          </a:xfrm>
        </p:spPr>
        <p:txBody>
          <a:bodyPr/>
          <a:lstStyle/>
          <a:p>
            <a:r>
              <a:rPr lang="de-DE" dirty="0"/>
              <a:t>Technische Hochschule Ulm | Ahmed Ibrahim Almohamed</a:t>
            </a:r>
          </a:p>
        </p:txBody>
      </p:sp>
    </p:spTree>
    <p:extLst>
      <p:ext uri="{BB962C8B-B14F-4D97-AF65-F5344CB8AC3E}">
        <p14:creationId xmlns:p14="http://schemas.microsoft.com/office/powerpoint/2010/main" val="142019026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ABF5D-6491-E240-7A81-982068121588}"/>
              </a:ext>
            </a:extLst>
          </p:cNvPr>
          <p:cNvSpPr>
            <a:spLocks noGrp="1"/>
          </p:cNvSpPr>
          <p:nvPr>
            <p:ph type="title"/>
          </p:nvPr>
        </p:nvSpPr>
        <p:spPr>
          <a:xfrm>
            <a:off x="4843462" y="2766218"/>
            <a:ext cx="2505075" cy="1325563"/>
          </a:xfrm>
        </p:spPr>
        <p:txBody>
          <a:bodyPr/>
          <a:lstStyle/>
          <a:p>
            <a:pPr algn="ctr"/>
            <a:r>
              <a:rPr lang="en-GB" dirty="0"/>
              <a:t>DEMO</a:t>
            </a:r>
          </a:p>
        </p:txBody>
      </p:sp>
      <p:sp>
        <p:nvSpPr>
          <p:cNvPr id="3" name="Footer Placeholder 2">
            <a:extLst>
              <a:ext uri="{FF2B5EF4-FFF2-40B4-BE49-F238E27FC236}">
                <a16:creationId xmlns:a16="http://schemas.microsoft.com/office/drawing/2014/main" id="{D8C71A13-BFC5-4612-93C7-861180595049}"/>
              </a:ext>
            </a:extLst>
          </p:cNvPr>
          <p:cNvSpPr>
            <a:spLocks noGrp="1"/>
          </p:cNvSpPr>
          <p:nvPr>
            <p:ph type="ftr" sz="quarter" idx="11"/>
          </p:nvPr>
        </p:nvSpPr>
        <p:spPr/>
        <p:txBody>
          <a:bodyPr/>
          <a:lstStyle/>
          <a:p>
            <a:r>
              <a:rPr lang="de-DE"/>
              <a:t>Technische Hochschule Ulm | Ahmed Ibrahim Almohamed</a:t>
            </a:r>
            <a:endParaRPr lang="de-DE" dirty="0"/>
          </a:p>
        </p:txBody>
      </p:sp>
      <p:sp>
        <p:nvSpPr>
          <p:cNvPr id="4" name="Slide Number Placeholder 3">
            <a:extLst>
              <a:ext uri="{FF2B5EF4-FFF2-40B4-BE49-F238E27FC236}">
                <a16:creationId xmlns:a16="http://schemas.microsoft.com/office/drawing/2014/main" id="{4B387523-2DDA-BB9C-11FD-8C1ACC91D1AE}"/>
              </a:ext>
            </a:extLst>
          </p:cNvPr>
          <p:cNvSpPr>
            <a:spLocks noGrp="1"/>
          </p:cNvSpPr>
          <p:nvPr>
            <p:ph type="sldNum" sz="quarter" idx="12"/>
          </p:nvPr>
        </p:nvSpPr>
        <p:spPr/>
        <p:txBody>
          <a:bodyPr/>
          <a:lstStyle/>
          <a:p>
            <a:fld id="{99CA1EA3-0D11-4A4F-87CC-2BC8EC611D52}" type="slidenum">
              <a:rPr lang="en-GB" smtClean="0"/>
              <a:t>20</a:t>
            </a:fld>
            <a:endParaRPr lang="en-GB"/>
          </a:p>
        </p:txBody>
      </p:sp>
    </p:spTree>
    <p:extLst>
      <p:ext uri="{BB962C8B-B14F-4D97-AF65-F5344CB8AC3E}">
        <p14:creationId xmlns:p14="http://schemas.microsoft.com/office/powerpoint/2010/main" val="413727938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FA31ECEF-2EB7-4620-A686-E836F41C7C4C}"/>
              </a:ext>
            </a:extLst>
          </p:cNvPr>
          <p:cNvSpPr>
            <a:spLocks noGrp="1"/>
          </p:cNvSpPr>
          <p:nvPr>
            <p:ph type="subTitle" idx="1"/>
          </p:nvPr>
        </p:nvSpPr>
        <p:spPr/>
        <p:txBody>
          <a:bodyPr/>
          <a:lstStyle/>
          <a:p>
            <a:r>
              <a:rPr lang="de-DE" dirty="0"/>
              <a:t>www.thu.de</a:t>
            </a:r>
          </a:p>
        </p:txBody>
      </p:sp>
      <p:sp>
        <p:nvSpPr>
          <p:cNvPr id="5" name="Titel 4">
            <a:extLst>
              <a:ext uri="{FF2B5EF4-FFF2-40B4-BE49-F238E27FC236}">
                <a16:creationId xmlns:a16="http://schemas.microsoft.com/office/drawing/2014/main" id="{A46B8D04-2C48-4B92-BF42-AEBECF81C9AB}"/>
              </a:ext>
            </a:extLst>
          </p:cNvPr>
          <p:cNvSpPr>
            <a:spLocks noGrp="1"/>
          </p:cNvSpPr>
          <p:nvPr>
            <p:ph type="title"/>
          </p:nvPr>
        </p:nvSpPr>
        <p:spPr/>
        <p:txBody>
          <a:bodyPr>
            <a:normAutofit/>
          </a:bodyPr>
          <a:lstStyle/>
          <a:p>
            <a:r>
              <a:rPr lang="de-DE" dirty="0"/>
              <a:t>Vielen Dank für </a:t>
            </a:r>
            <a:br>
              <a:rPr lang="de-DE" dirty="0"/>
            </a:br>
            <a:r>
              <a:rPr lang="de-DE" dirty="0"/>
              <a:t>Ihre Aufmerksamkeit.</a:t>
            </a:r>
          </a:p>
        </p:txBody>
      </p:sp>
    </p:spTree>
    <p:extLst>
      <p:ext uri="{BB962C8B-B14F-4D97-AF65-F5344CB8AC3E}">
        <p14:creationId xmlns:p14="http://schemas.microsoft.com/office/powerpoint/2010/main" val="194500104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720C63D-59F3-F90B-6C9A-35A2631FE4E0}"/>
              </a:ext>
            </a:extLst>
          </p:cNvPr>
          <p:cNvPicPr>
            <a:picLocks noGrp="1" noChangeAspect="1"/>
          </p:cNvPicPr>
          <p:nvPr>
            <p:ph idx="1"/>
          </p:nvPr>
        </p:nvPicPr>
        <p:blipFill>
          <a:blip r:embed="rId3"/>
          <a:stretch>
            <a:fillRect/>
          </a:stretch>
        </p:blipFill>
        <p:spPr>
          <a:xfrm>
            <a:off x="1585913" y="1665288"/>
            <a:ext cx="9023350" cy="4511675"/>
          </a:xfrm>
        </p:spPr>
      </p:pic>
      <p:sp>
        <p:nvSpPr>
          <p:cNvPr id="3" name="Text Placeholder 2">
            <a:extLst>
              <a:ext uri="{FF2B5EF4-FFF2-40B4-BE49-F238E27FC236}">
                <a16:creationId xmlns:a16="http://schemas.microsoft.com/office/drawing/2014/main" id="{0DA42CC3-C279-D8CC-A5B1-70C3B73C66E4}"/>
              </a:ext>
            </a:extLst>
          </p:cNvPr>
          <p:cNvSpPr>
            <a:spLocks noGrp="1"/>
          </p:cNvSpPr>
          <p:nvPr>
            <p:ph type="body" sz="quarter" idx="12"/>
          </p:nvPr>
        </p:nvSpPr>
        <p:spPr/>
        <p:txBody>
          <a:bodyPr/>
          <a:lstStyle/>
          <a:p>
            <a:r>
              <a:rPr lang="en-GB"/>
              <a:t>Digital Twin </a:t>
            </a:r>
            <a:endParaRPr lang="en-GB" dirty="0"/>
          </a:p>
        </p:txBody>
      </p:sp>
      <p:sp>
        <p:nvSpPr>
          <p:cNvPr id="4" name="Title 3">
            <a:extLst>
              <a:ext uri="{FF2B5EF4-FFF2-40B4-BE49-F238E27FC236}">
                <a16:creationId xmlns:a16="http://schemas.microsoft.com/office/drawing/2014/main" id="{BF10D6C6-BF90-6E49-2D44-B6B04EABA6B1}"/>
              </a:ext>
            </a:extLst>
          </p:cNvPr>
          <p:cNvSpPr>
            <a:spLocks noGrp="1"/>
          </p:cNvSpPr>
          <p:nvPr>
            <p:ph type="title"/>
          </p:nvPr>
        </p:nvSpPr>
        <p:spPr/>
        <p:txBody>
          <a:bodyPr>
            <a:normAutofit fontScale="90000"/>
          </a:bodyPr>
          <a:lstStyle/>
          <a:p>
            <a:r>
              <a:rPr lang="en-US" sz="3200" dirty="0"/>
              <a:t>Technical Foundations </a:t>
            </a:r>
            <a:r>
              <a:rPr lang="en-GB" dirty="0"/>
              <a:t>	</a:t>
            </a:r>
          </a:p>
        </p:txBody>
      </p:sp>
      <p:sp>
        <p:nvSpPr>
          <p:cNvPr id="5" name="Footer Placeholder 4">
            <a:extLst>
              <a:ext uri="{FF2B5EF4-FFF2-40B4-BE49-F238E27FC236}">
                <a16:creationId xmlns:a16="http://schemas.microsoft.com/office/drawing/2014/main" id="{8BDFA3AE-4B91-52D0-F765-CB94D52FDC6C}"/>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274177273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DF0F0D-1ED7-60E4-A4DB-051861E3390F}"/>
              </a:ext>
            </a:extLst>
          </p:cNvPr>
          <p:cNvSpPr>
            <a:spLocks noGrp="1"/>
          </p:cNvSpPr>
          <p:nvPr>
            <p:ph type="body" sz="quarter" idx="12"/>
          </p:nvPr>
        </p:nvSpPr>
        <p:spPr/>
        <p:txBody>
          <a:bodyPr/>
          <a:lstStyle/>
          <a:p>
            <a:r>
              <a:rPr lang="en-GB" dirty="0"/>
              <a:t>Level of Integration</a:t>
            </a:r>
          </a:p>
        </p:txBody>
      </p:sp>
      <p:sp>
        <p:nvSpPr>
          <p:cNvPr id="4" name="Title 3">
            <a:extLst>
              <a:ext uri="{FF2B5EF4-FFF2-40B4-BE49-F238E27FC236}">
                <a16:creationId xmlns:a16="http://schemas.microsoft.com/office/drawing/2014/main" id="{46A504E6-38B0-C395-E093-1260C9235D48}"/>
              </a:ext>
            </a:extLst>
          </p:cNvPr>
          <p:cNvSpPr>
            <a:spLocks noGrp="1"/>
          </p:cNvSpPr>
          <p:nvPr>
            <p:ph type="title"/>
          </p:nvPr>
        </p:nvSpPr>
        <p:spPr/>
        <p:txBody>
          <a:bodyPr>
            <a:normAutofit fontScale="90000"/>
          </a:bodyPr>
          <a:lstStyle/>
          <a:p>
            <a:r>
              <a:rPr lang="en-US" sz="3200" dirty="0"/>
              <a:t>Technical Foundations </a:t>
            </a:r>
            <a:endParaRPr lang="en-GB" dirty="0"/>
          </a:p>
        </p:txBody>
      </p:sp>
      <p:sp>
        <p:nvSpPr>
          <p:cNvPr id="5" name="Footer Placeholder 4">
            <a:extLst>
              <a:ext uri="{FF2B5EF4-FFF2-40B4-BE49-F238E27FC236}">
                <a16:creationId xmlns:a16="http://schemas.microsoft.com/office/drawing/2014/main" id="{AB01B998-A3CA-57A7-D45A-706DD29FDD5D}"/>
              </a:ext>
            </a:extLst>
          </p:cNvPr>
          <p:cNvSpPr>
            <a:spLocks noGrp="1"/>
          </p:cNvSpPr>
          <p:nvPr>
            <p:ph type="ftr" sz="quarter" idx="3"/>
          </p:nvPr>
        </p:nvSpPr>
        <p:spPr/>
        <p:txBody>
          <a:bodyPr/>
          <a:lstStyle/>
          <a:p>
            <a:r>
              <a:rPr lang="de-DE"/>
              <a:t>Technische Hochschule Ulm | Ahmed Ibrahim Almohamed</a:t>
            </a:r>
            <a:endParaRPr lang="de-DE" dirty="0"/>
          </a:p>
        </p:txBody>
      </p:sp>
      <p:pic>
        <p:nvPicPr>
          <p:cNvPr id="10" name="Picture 9" descr="A diagram of a diagram&#10;&#10;Description automatically generated">
            <a:extLst>
              <a:ext uri="{FF2B5EF4-FFF2-40B4-BE49-F238E27FC236}">
                <a16:creationId xmlns:a16="http://schemas.microsoft.com/office/drawing/2014/main" id="{CA6E360C-A0D9-47E1-D881-78B19BA5486A}"/>
              </a:ext>
            </a:extLst>
          </p:cNvPr>
          <p:cNvPicPr>
            <a:picLocks noChangeAspect="1"/>
          </p:cNvPicPr>
          <p:nvPr/>
        </p:nvPicPr>
        <p:blipFill>
          <a:blip r:embed="rId3"/>
          <a:stretch>
            <a:fillRect/>
          </a:stretch>
        </p:blipFill>
        <p:spPr>
          <a:xfrm>
            <a:off x="1270112" y="2062975"/>
            <a:ext cx="9651776" cy="3677659"/>
          </a:xfrm>
          <a:prstGeom prst="rect">
            <a:avLst/>
          </a:prstGeom>
        </p:spPr>
      </p:pic>
    </p:spTree>
    <p:extLst>
      <p:ext uri="{BB962C8B-B14F-4D97-AF65-F5344CB8AC3E}">
        <p14:creationId xmlns:p14="http://schemas.microsoft.com/office/powerpoint/2010/main" val="370801428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diagram of a service&#10;&#10;Description automatically generated">
            <a:extLst>
              <a:ext uri="{FF2B5EF4-FFF2-40B4-BE49-F238E27FC236}">
                <a16:creationId xmlns:a16="http://schemas.microsoft.com/office/drawing/2014/main" id="{4B3DFD5A-60C7-0B3F-7BAB-74A90EF1158B}"/>
              </a:ext>
            </a:extLst>
          </p:cNvPr>
          <p:cNvPicPr>
            <a:picLocks noGrp="1" noChangeAspect="1"/>
          </p:cNvPicPr>
          <p:nvPr>
            <p:ph idx="1"/>
          </p:nvPr>
        </p:nvPicPr>
        <p:blipFill>
          <a:blip r:embed="rId3"/>
          <a:stretch>
            <a:fillRect/>
          </a:stretch>
        </p:blipFill>
        <p:spPr>
          <a:xfrm>
            <a:off x="2084077" y="1665288"/>
            <a:ext cx="8027021" cy="4511675"/>
          </a:xfrm>
        </p:spPr>
      </p:pic>
      <p:sp>
        <p:nvSpPr>
          <p:cNvPr id="3" name="Text Placeholder 2">
            <a:extLst>
              <a:ext uri="{FF2B5EF4-FFF2-40B4-BE49-F238E27FC236}">
                <a16:creationId xmlns:a16="http://schemas.microsoft.com/office/drawing/2014/main" id="{4088079E-86B6-73CD-D042-789F2348A67D}"/>
              </a:ext>
            </a:extLst>
          </p:cNvPr>
          <p:cNvSpPr>
            <a:spLocks noGrp="1"/>
          </p:cNvSpPr>
          <p:nvPr>
            <p:ph type="body" sz="quarter" idx="12"/>
          </p:nvPr>
        </p:nvSpPr>
        <p:spPr/>
        <p:txBody>
          <a:bodyPr/>
          <a:lstStyle/>
          <a:p>
            <a:r>
              <a:rPr lang="en-GB" dirty="0"/>
              <a:t>ROS2 Nodes</a:t>
            </a:r>
          </a:p>
        </p:txBody>
      </p:sp>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r>
              <a:rPr lang="en-US" sz="3200" dirty="0"/>
              <a:t>Technical Foundations </a:t>
            </a:r>
            <a:r>
              <a:rPr lang="en-GB" dirty="0"/>
              <a:t>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147209511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video game&#10;&#10;Description automatically generated">
            <a:extLst>
              <a:ext uri="{FF2B5EF4-FFF2-40B4-BE49-F238E27FC236}">
                <a16:creationId xmlns:a16="http://schemas.microsoft.com/office/drawing/2014/main" id="{5D76B3EB-BF07-2FE8-18FD-38B2B4C5F5D8}"/>
              </a:ext>
            </a:extLst>
          </p:cNvPr>
          <p:cNvPicPr>
            <a:picLocks noGrp="1" noChangeAspect="1"/>
          </p:cNvPicPr>
          <p:nvPr>
            <p:ph idx="1"/>
          </p:nvPr>
        </p:nvPicPr>
        <p:blipFill>
          <a:blip r:embed="rId3"/>
          <a:stretch>
            <a:fillRect/>
          </a:stretch>
        </p:blipFill>
        <p:spPr>
          <a:xfrm>
            <a:off x="1631624" y="1647520"/>
            <a:ext cx="9132650" cy="4511675"/>
          </a:xfrm>
        </p:spPr>
      </p:pic>
      <p:sp>
        <p:nvSpPr>
          <p:cNvPr id="3" name="Text Placeholder 2">
            <a:extLst>
              <a:ext uri="{FF2B5EF4-FFF2-40B4-BE49-F238E27FC236}">
                <a16:creationId xmlns:a16="http://schemas.microsoft.com/office/drawing/2014/main" id="{4088079E-86B6-73CD-D042-789F2348A67D}"/>
              </a:ext>
            </a:extLst>
          </p:cNvPr>
          <p:cNvSpPr>
            <a:spLocks noGrp="1"/>
          </p:cNvSpPr>
          <p:nvPr>
            <p:ph type="body" sz="quarter" idx="12"/>
          </p:nvPr>
        </p:nvSpPr>
        <p:spPr/>
        <p:txBody>
          <a:bodyPr/>
          <a:lstStyle/>
          <a:p>
            <a:r>
              <a:rPr lang="en-GB" dirty="0"/>
              <a:t>ROS2 Robotics Workflow</a:t>
            </a:r>
          </a:p>
        </p:txBody>
      </p:sp>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r>
              <a:rPr lang="en-US" sz="3200" dirty="0"/>
              <a:t>Technical Foundations</a:t>
            </a:r>
            <a:r>
              <a:rPr lang="en-GB" dirty="0"/>
              <a:t>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161856885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EB4CB1-255E-8323-6052-ED58CB33AD95}"/>
              </a:ext>
            </a:extLst>
          </p:cNvPr>
          <p:cNvPicPr>
            <a:picLocks noChangeAspect="1"/>
          </p:cNvPicPr>
          <p:nvPr/>
        </p:nvPicPr>
        <p:blipFill>
          <a:blip r:embed="rId3"/>
          <a:stretch>
            <a:fillRect/>
          </a:stretch>
        </p:blipFill>
        <p:spPr>
          <a:xfrm>
            <a:off x="1583473" y="1292947"/>
            <a:ext cx="8697951" cy="4861993"/>
          </a:xfrm>
          <a:prstGeom prst="rect">
            <a:avLst/>
          </a:prstGeom>
        </p:spPr>
      </p:pic>
      <p:sp>
        <p:nvSpPr>
          <p:cNvPr id="3" name="Text Placeholder 2">
            <a:extLst>
              <a:ext uri="{FF2B5EF4-FFF2-40B4-BE49-F238E27FC236}">
                <a16:creationId xmlns:a16="http://schemas.microsoft.com/office/drawing/2014/main" id="{4088079E-86B6-73CD-D042-789F2348A67D}"/>
              </a:ext>
            </a:extLst>
          </p:cNvPr>
          <p:cNvSpPr>
            <a:spLocks noGrp="1"/>
          </p:cNvSpPr>
          <p:nvPr>
            <p:ph type="body" sz="quarter" idx="12"/>
          </p:nvPr>
        </p:nvSpPr>
        <p:spPr/>
        <p:txBody>
          <a:bodyPr/>
          <a:lstStyle/>
          <a:p>
            <a:r>
              <a:rPr lang="en-GB" dirty="0"/>
              <a:t>How dose it work ?</a:t>
            </a:r>
          </a:p>
        </p:txBody>
      </p:sp>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r>
              <a:rPr lang="en-US" sz="3200" dirty="0"/>
              <a:t>Technical Foundations</a:t>
            </a:r>
            <a:r>
              <a:rPr lang="en-GB" dirty="0"/>
              <a:t>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131186796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EB4CB1-255E-8323-6052-ED58CB33AD95}"/>
              </a:ext>
            </a:extLst>
          </p:cNvPr>
          <p:cNvPicPr>
            <a:picLocks noChangeAspect="1"/>
          </p:cNvPicPr>
          <p:nvPr/>
        </p:nvPicPr>
        <p:blipFill>
          <a:blip r:embed="rId3"/>
          <a:stretch>
            <a:fillRect/>
          </a:stretch>
        </p:blipFill>
        <p:spPr>
          <a:xfrm>
            <a:off x="1545373" y="1111972"/>
            <a:ext cx="8697951" cy="4861993"/>
          </a:xfrm>
          <a:prstGeom prst="rect">
            <a:avLst/>
          </a:prstGeom>
        </p:spPr>
      </p:pic>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r>
              <a:rPr lang="en-US" sz="3200" dirty="0"/>
              <a:t>Technical Foundations</a:t>
            </a:r>
            <a:r>
              <a:rPr lang="en-GB" dirty="0"/>
              <a:t>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sp>
        <p:nvSpPr>
          <p:cNvPr id="2" name="Chord 1">
            <a:extLst>
              <a:ext uri="{FF2B5EF4-FFF2-40B4-BE49-F238E27FC236}">
                <a16:creationId xmlns:a16="http://schemas.microsoft.com/office/drawing/2014/main" id="{256BC909-B75A-A8C9-9E33-C7406E7AB799}"/>
              </a:ext>
            </a:extLst>
          </p:cNvPr>
          <p:cNvSpPr/>
          <p:nvPr/>
        </p:nvSpPr>
        <p:spPr>
          <a:xfrm rot="13683160">
            <a:off x="1168045" y="-2491811"/>
            <a:ext cx="12310044" cy="12069558"/>
          </a:xfrm>
          <a:prstGeom prst="chord">
            <a:avLst>
              <a:gd name="adj1" fmla="val 2840569"/>
              <a:gd name="adj2" fmla="val 1615258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331553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EB4CB1-255E-8323-6052-ED58CB33AD95}"/>
              </a:ext>
            </a:extLst>
          </p:cNvPr>
          <p:cNvPicPr>
            <a:picLocks noChangeAspect="1"/>
          </p:cNvPicPr>
          <p:nvPr/>
        </p:nvPicPr>
        <p:blipFill>
          <a:blip r:embed="rId3"/>
          <a:stretch>
            <a:fillRect/>
          </a:stretch>
        </p:blipFill>
        <p:spPr>
          <a:xfrm>
            <a:off x="1545373" y="1111972"/>
            <a:ext cx="8697951" cy="4861993"/>
          </a:xfrm>
          <a:prstGeom prst="rect">
            <a:avLst/>
          </a:prstGeom>
        </p:spPr>
      </p:pic>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r>
              <a:rPr lang="en-US" sz="3200" dirty="0"/>
              <a:t>Technical Foundations</a:t>
            </a:r>
            <a:r>
              <a:rPr lang="en-GB" dirty="0"/>
              <a:t>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sp>
        <p:nvSpPr>
          <p:cNvPr id="2" name="Chord 1">
            <a:extLst>
              <a:ext uri="{FF2B5EF4-FFF2-40B4-BE49-F238E27FC236}">
                <a16:creationId xmlns:a16="http://schemas.microsoft.com/office/drawing/2014/main" id="{256BC909-B75A-A8C9-9E33-C7406E7AB799}"/>
              </a:ext>
            </a:extLst>
          </p:cNvPr>
          <p:cNvSpPr/>
          <p:nvPr/>
        </p:nvSpPr>
        <p:spPr>
          <a:xfrm rot="13683160">
            <a:off x="1168045" y="-2491811"/>
            <a:ext cx="12310044" cy="12069558"/>
          </a:xfrm>
          <a:prstGeom prst="chord">
            <a:avLst>
              <a:gd name="adj1" fmla="val 5511522"/>
              <a:gd name="adj2" fmla="val 1654432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062427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1F386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1277</Words>
  <Application>Microsoft Office PowerPoint</Application>
  <PresentationFormat>Widescreen</PresentationFormat>
  <Paragraphs>177</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Aptos Display</vt:lpstr>
      <vt:lpstr>Arial</vt:lpstr>
      <vt:lpstr>Calibri</vt:lpstr>
      <vt:lpstr>Consolas</vt:lpstr>
      <vt:lpstr>Lato</vt:lpstr>
      <vt:lpstr>Office Theme</vt:lpstr>
      <vt:lpstr>Entwicklung einer Digital Twin-Applikation für einen Industrieroboter mit ROS und OPC-UA</vt:lpstr>
      <vt:lpstr>Agenda</vt:lpstr>
      <vt:lpstr>Technical Foundations  </vt:lpstr>
      <vt:lpstr>Technical Foundations </vt:lpstr>
      <vt:lpstr>Technical Foundations  </vt:lpstr>
      <vt:lpstr>Technical Foundations </vt:lpstr>
      <vt:lpstr>Technical Foundations </vt:lpstr>
      <vt:lpstr>Technical Foundations </vt:lpstr>
      <vt:lpstr>Technical Foundations </vt:lpstr>
      <vt:lpstr>Technical Foundations </vt:lpstr>
      <vt:lpstr>Technical Foundations </vt:lpstr>
      <vt:lpstr>Technical Foundations </vt:lpstr>
      <vt:lpstr>State of Art</vt:lpstr>
      <vt:lpstr>State of Art</vt:lpstr>
      <vt:lpstr>State of Art</vt:lpstr>
      <vt:lpstr>State of Art</vt:lpstr>
      <vt:lpstr>Roadmap</vt:lpstr>
      <vt:lpstr>Roadmap</vt:lpstr>
      <vt:lpstr>Roadmap</vt:lpstr>
      <vt:lpstr>DEMO</vt:lpstr>
      <vt:lpstr>Vielen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Ibrahim Almohamed, Ahmed</dc:creator>
  <cp:lastModifiedBy>Ibrahim Almohamed, Ahmed</cp:lastModifiedBy>
  <cp:revision>211</cp:revision>
  <cp:lastPrinted>2019-04-24T09:18:20Z</cp:lastPrinted>
  <dcterms:created xsi:type="dcterms:W3CDTF">2024-09-14T04:28:06Z</dcterms:created>
  <dcterms:modified xsi:type="dcterms:W3CDTF">2024-10-18T00:16:33Z</dcterms:modified>
</cp:coreProperties>
</file>